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18"/>
  </p:notesMasterIdLst>
  <p:sldIdLst>
    <p:sldId id="293" r:id="rId6"/>
    <p:sldId id="256" r:id="rId7"/>
    <p:sldId id="263" r:id="rId8"/>
    <p:sldId id="257" r:id="rId9"/>
    <p:sldId id="261" r:id="rId10"/>
    <p:sldId id="294" r:id="rId11"/>
    <p:sldId id="290" r:id="rId12"/>
    <p:sldId id="258" r:id="rId13"/>
    <p:sldId id="262" r:id="rId14"/>
    <p:sldId id="291" r:id="rId15"/>
    <p:sldId id="292" r:id="rId16"/>
    <p:sldId id="289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00CD8F6-E20F-40B9-8AD1-DEF5B6A27978}" v="316" dt="2021-08-04T17:17:38.4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8" d="100"/>
          <a:sy n="58" d="100"/>
        </p:scale>
        <p:origin x="16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microsoft.com/office/2015/10/relationships/revisionInfo" Target="revisionInfo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9546226-2E17-4865-ACBF-1901A47336E8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20B51C9-D2B0-45E6-BFEC-4C32A3C1F0A5}">
      <dgm:prSet/>
      <dgm:spPr/>
      <dgm:t>
        <a:bodyPr/>
        <a:lstStyle/>
        <a:p>
          <a:r>
            <a:rPr lang="en-US" dirty="0"/>
            <a:t>Historic and ongoing regional Jobs/Housing imbalance</a:t>
          </a:r>
        </a:p>
      </dgm:t>
    </dgm:pt>
    <dgm:pt modelId="{33064E17-EF7A-461F-BB46-1F1BA11C4141}" type="parTrans" cxnId="{32C65565-CA78-493D-9A5A-249C3CD6083D}">
      <dgm:prSet/>
      <dgm:spPr/>
      <dgm:t>
        <a:bodyPr/>
        <a:lstStyle/>
        <a:p>
          <a:endParaRPr lang="en-US"/>
        </a:p>
      </dgm:t>
    </dgm:pt>
    <dgm:pt modelId="{27D39853-BD49-4563-A16B-D3160EC2DA85}" type="sibTrans" cxnId="{32C65565-CA78-493D-9A5A-249C3CD6083D}">
      <dgm:prSet/>
      <dgm:spPr/>
      <dgm:t>
        <a:bodyPr/>
        <a:lstStyle/>
        <a:p>
          <a:endParaRPr lang="en-US"/>
        </a:p>
      </dgm:t>
    </dgm:pt>
    <dgm:pt modelId="{ECF376F3-4A66-48BA-A6B8-C0669D005CBB}">
      <dgm:prSet/>
      <dgm:spPr/>
      <dgm:t>
        <a:bodyPr/>
        <a:lstStyle/>
        <a:p>
          <a:r>
            <a:rPr lang="en-US" dirty="0"/>
            <a:t>Policy makers favor short-term fixes vs. long-term solutions</a:t>
          </a:r>
        </a:p>
      </dgm:t>
    </dgm:pt>
    <dgm:pt modelId="{89910BF5-48C6-4AFE-8379-7E80D839B7B6}" type="parTrans" cxnId="{A7FD60C6-B997-453F-A207-E7CD3BCD0051}">
      <dgm:prSet/>
      <dgm:spPr/>
      <dgm:t>
        <a:bodyPr/>
        <a:lstStyle/>
        <a:p>
          <a:endParaRPr lang="en-US"/>
        </a:p>
      </dgm:t>
    </dgm:pt>
    <dgm:pt modelId="{3F618E19-6668-4646-9EDD-DB73F574F4F6}" type="sibTrans" cxnId="{A7FD60C6-B997-453F-A207-E7CD3BCD0051}">
      <dgm:prSet/>
      <dgm:spPr/>
      <dgm:t>
        <a:bodyPr/>
        <a:lstStyle/>
        <a:p>
          <a:endParaRPr lang="en-US"/>
        </a:p>
      </dgm:t>
    </dgm:pt>
    <dgm:pt modelId="{B81DE7BA-90EE-4799-ABEA-71A636F3B92C}">
      <dgm:prSet/>
      <dgm:spPr/>
      <dgm:t>
        <a:bodyPr/>
        <a:lstStyle/>
        <a:p>
          <a:r>
            <a:rPr lang="en-US" dirty="0"/>
            <a:t>Local government inaction is NOT an option</a:t>
          </a:r>
        </a:p>
      </dgm:t>
    </dgm:pt>
    <dgm:pt modelId="{6D12DEE9-9239-41FF-8D7C-43574DC3F475}" type="parTrans" cxnId="{A636E85E-84AE-47C2-9D04-388D4CD34436}">
      <dgm:prSet/>
      <dgm:spPr/>
      <dgm:t>
        <a:bodyPr/>
        <a:lstStyle/>
        <a:p>
          <a:endParaRPr lang="en-US"/>
        </a:p>
      </dgm:t>
    </dgm:pt>
    <dgm:pt modelId="{DA358F1D-A2FA-4104-AC0E-B77F5281D8B1}" type="sibTrans" cxnId="{A636E85E-84AE-47C2-9D04-388D4CD34436}">
      <dgm:prSet/>
      <dgm:spPr/>
      <dgm:t>
        <a:bodyPr/>
        <a:lstStyle/>
        <a:p>
          <a:endParaRPr lang="en-US"/>
        </a:p>
      </dgm:t>
    </dgm:pt>
    <dgm:pt modelId="{5B652974-C309-4476-B5AE-8386BBBD390E}">
      <dgm:prSet/>
      <dgm:spPr/>
      <dgm:t>
        <a:bodyPr/>
        <a:lstStyle/>
        <a:p>
          <a:r>
            <a:rPr lang="en-US" dirty="0"/>
            <a:t>Tenant advocates have the emotional high ground</a:t>
          </a:r>
        </a:p>
      </dgm:t>
    </dgm:pt>
    <dgm:pt modelId="{5610991D-56E0-4D94-A8CE-20F494DBEC95}" type="parTrans" cxnId="{C70B30D6-A755-4A7F-B7E5-57DD692E3A92}">
      <dgm:prSet/>
      <dgm:spPr/>
      <dgm:t>
        <a:bodyPr/>
        <a:lstStyle/>
        <a:p>
          <a:endParaRPr lang="en-US"/>
        </a:p>
      </dgm:t>
    </dgm:pt>
    <dgm:pt modelId="{735CC840-4078-4D48-88F9-6FC203588017}" type="sibTrans" cxnId="{C70B30D6-A755-4A7F-B7E5-57DD692E3A92}">
      <dgm:prSet/>
      <dgm:spPr/>
      <dgm:t>
        <a:bodyPr/>
        <a:lstStyle/>
        <a:p>
          <a:endParaRPr lang="en-US"/>
        </a:p>
      </dgm:t>
    </dgm:pt>
    <dgm:pt modelId="{65B2724B-C423-4202-892D-24D49EF70AAB}" type="pres">
      <dgm:prSet presAssocID="{E9546226-2E17-4865-ACBF-1901A47336E8}" presName="vert0" presStyleCnt="0">
        <dgm:presLayoutVars>
          <dgm:dir/>
          <dgm:animOne val="branch"/>
          <dgm:animLvl val="lvl"/>
        </dgm:presLayoutVars>
      </dgm:prSet>
      <dgm:spPr/>
    </dgm:pt>
    <dgm:pt modelId="{A2164953-8CDF-45B1-8EB9-A62FB74801F3}" type="pres">
      <dgm:prSet presAssocID="{320B51C9-D2B0-45E6-BFEC-4C32A3C1F0A5}" presName="thickLine" presStyleLbl="alignNode1" presStyleIdx="0" presStyleCnt="4"/>
      <dgm:spPr/>
    </dgm:pt>
    <dgm:pt modelId="{2E795B3A-8348-4CCC-A325-A28E0F1ADCDC}" type="pres">
      <dgm:prSet presAssocID="{320B51C9-D2B0-45E6-BFEC-4C32A3C1F0A5}" presName="horz1" presStyleCnt="0"/>
      <dgm:spPr/>
    </dgm:pt>
    <dgm:pt modelId="{9A3272E6-187E-4527-B046-D2BA9030FDA6}" type="pres">
      <dgm:prSet presAssocID="{320B51C9-D2B0-45E6-BFEC-4C32A3C1F0A5}" presName="tx1" presStyleLbl="revTx" presStyleIdx="0" presStyleCnt="4"/>
      <dgm:spPr/>
    </dgm:pt>
    <dgm:pt modelId="{7C5D1DB5-2105-4D96-B3BA-397CC77C433C}" type="pres">
      <dgm:prSet presAssocID="{320B51C9-D2B0-45E6-BFEC-4C32A3C1F0A5}" presName="vert1" presStyleCnt="0"/>
      <dgm:spPr/>
    </dgm:pt>
    <dgm:pt modelId="{2FF49431-8A46-4A2C-A59C-BE4AB4E03A39}" type="pres">
      <dgm:prSet presAssocID="{ECF376F3-4A66-48BA-A6B8-C0669D005CBB}" presName="thickLine" presStyleLbl="alignNode1" presStyleIdx="1" presStyleCnt="4"/>
      <dgm:spPr/>
    </dgm:pt>
    <dgm:pt modelId="{70C001AF-0909-4CEB-AD7D-81F52BD6835F}" type="pres">
      <dgm:prSet presAssocID="{ECF376F3-4A66-48BA-A6B8-C0669D005CBB}" presName="horz1" presStyleCnt="0"/>
      <dgm:spPr/>
    </dgm:pt>
    <dgm:pt modelId="{83135516-57A2-4C83-BC69-8086E4C9858E}" type="pres">
      <dgm:prSet presAssocID="{ECF376F3-4A66-48BA-A6B8-C0669D005CBB}" presName="tx1" presStyleLbl="revTx" presStyleIdx="1" presStyleCnt="4"/>
      <dgm:spPr/>
    </dgm:pt>
    <dgm:pt modelId="{F3CB53BE-B4DE-4B8F-AF4B-EE7312F9D197}" type="pres">
      <dgm:prSet presAssocID="{ECF376F3-4A66-48BA-A6B8-C0669D005CBB}" presName="vert1" presStyleCnt="0"/>
      <dgm:spPr/>
    </dgm:pt>
    <dgm:pt modelId="{478AB98C-8012-4237-9664-ED16FF12505A}" type="pres">
      <dgm:prSet presAssocID="{5B652974-C309-4476-B5AE-8386BBBD390E}" presName="thickLine" presStyleLbl="alignNode1" presStyleIdx="2" presStyleCnt="4"/>
      <dgm:spPr/>
    </dgm:pt>
    <dgm:pt modelId="{7B9CEAFA-90E8-4DCC-A9C6-7707158E07CC}" type="pres">
      <dgm:prSet presAssocID="{5B652974-C309-4476-B5AE-8386BBBD390E}" presName="horz1" presStyleCnt="0"/>
      <dgm:spPr/>
    </dgm:pt>
    <dgm:pt modelId="{CB819BED-BCEB-4C38-9CFC-C0D57A7D4CF9}" type="pres">
      <dgm:prSet presAssocID="{5B652974-C309-4476-B5AE-8386BBBD390E}" presName="tx1" presStyleLbl="revTx" presStyleIdx="2" presStyleCnt="4"/>
      <dgm:spPr/>
    </dgm:pt>
    <dgm:pt modelId="{4CFB86CA-4317-41AE-B848-0D3D98CE372E}" type="pres">
      <dgm:prSet presAssocID="{5B652974-C309-4476-B5AE-8386BBBD390E}" presName="vert1" presStyleCnt="0"/>
      <dgm:spPr/>
    </dgm:pt>
    <dgm:pt modelId="{51018D84-8BF1-49A3-AB2F-4CFCF753A1D0}" type="pres">
      <dgm:prSet presAssocID="{B81DE7BA-90EE-4799-ABEA-71A636F3B92C}" presName="thickLine" presStyleLbl="alignNode1" presStyleIdx="3" presStyleCnt="4"/>
      <dgm:spPr/>
    </dgm:pt>
    <dgm:pt modelId="{5E9174B3-F4CF-4BC4-AEB2-A59130434B4E}" type="pres">
      <dgm:prSet presAssocID="{B81DE7BA-90EE-4799-ABEA-71A636F3B92C}" presName="horz1" presStyleCnt="0"/>
      <dgm:spPr/>
    </dgm:pt>
    <dgm:pt modelId="{A7C302E5-4246-4D8A-A4C8-1841950418F8}" type="pres">
      <dgm:prSet presAssocID="{B81DE7BA-90EE-4799-ABEA-71A636F3B92C}" presName="tx1" presStyleLbl="revTx" presStyleIdx="3" presStyleCnt="4"/>
      <dgm:spPr/>
    </dgm:pt>
    <dgm:pt modelId="{098A4A33-4DF8-40DA-9530-0093E7DA274B}" type="pres">
      <dgm:prSet presAssocID="{B81DE7BA-90EE-4799-ABEA-71A636F3B92C}" presName="vert1" presStyleCnt="0"/>
      <dgm:spPr/>
    </dgm:pt>
  </dgm:ptLst>
  <dgm:cxnLst>
    <dgm:cxn modelId="{A636E85E-84AE-47C2-9D04-388D4CD34436}" srcId="{E9546226-2E17-4865-ACBF-1901A47336E8}" destId="{B81DE7BA-90EE-4799-ABEA-71A636F3B92C}" srcOrd="3" destOrd="0" parTransId="{6D12DEE9-9239-41FF-8D7C-43574DC3F475}" sibTransId="{DA358F1D-A2FA-4104-AC0E-B77F5281D8B1}"/>
    <dgm:cxn modelId="{32C65565-CA78-493D-9A5A-249C3CD6083D}" srcId="{E9546226-2E17-4865-ACBF-1901A47336E8}" destId="{320B51C9-D2B0-45E6-BFEC-4C32A3C1F0A5}" srcOrd="0" destOrd="0" parTransId="{33064E17-EF7A-461F-BB46-1F1BA11C4141}" sibTransId="{27D39853-BD49-4563-A16B-D3160EC2DA85}"/>
    <dgm:cxn modelId="{EF14724A-50B0-4BA9-B9B0-4461FF4A06BA}" type="presOf" srcId="{ECF376F3-4A66-48BA-A6B8-C0669D005CBB}" destId="{83135516-57A2-4C83-BC69-8086E4C9858E}" srcOrd="0" destOrd="0" presId="urn:microsoft.com/office/officeart/2008/layout/LinedList"/>
    <dgm:cxn modelId="{6B47706B-85A9-43C5-889E-0AE5F8C05645}" type="presOf" srcId="{5B652974-C309-4476-B5AE-8386BBBD390E}" destId="{CB819BED-BCEB-4C38-9CFC-C0D57A7D4CF9}" srcOrd="0" destOrd="0" presId="urn:microsoft.com/office/officeart/2008/layout/LinedList"/>
    <dgm:cxn modelId="{2B529F86-BD1B-4353-BCB6-B763A8367C44}" type="presOf" srcId="{320B51C9-D2B0-45E6-BFEC-4C32A3C1F0A5}" destId="{9A3272E6-187E-4527-B046-D2BA9030FDA6}" srcOrd="0" destOrd="0" presId="urn:microsoft.com/office/officeart/2008/layout/LinedList"/>
    <dgm:cxn modelId="{C91993A6-6354-471E-B15C-551E99717598}" type="presOf" srcId="{E9546226-2E17-4865-ACBF-1901A47336E8}" destId="{65B2724B-C423-4202-892D-24D49EF70AAB}" srcOrd="0" destOrd="0" presId="urn:microsoft.com/office/officeart/2008/layout/LinedList"/>
    <dgm:cxn modelId="{EBC6B2AF-D73A-441B-A39A-27941C34764E}" type="presOf" srcId="{B81DE7BA-90EE-4799-ABEA-71A636F3B92C}" destId="{A7C302E5-4246-4D8A-A4C8-1841950418F8}" srcOrd="0" destOrd="0" presId="urn:microsoft.com/office/officeart/2008/layout/LinedList"/>
    <dgm:cxn modelId="{A7FD60C6-B997-453F-A207-E7CD3BCD0051}" srcId="{E9546226-2E17-4865-ACBF-1901A47336E8}" destId="{ECF376F3-4A66-48BA-A6B8-C0669D005CBB}" srcOrd="1" destOrd="0" parTransId="{89910BF5-48C6-4AFE-8379-7E80D839B7B6}" sibTransId="{3F618E19-6668-4646-9EDD-DB73F574F4F6}"/>
    <dgm:cxn modelId="{C70B30D6-A755-4A7F-B7E5-57DD692E3A92}" srcId="{E9546226-2E17-4865-ACBF-1901A47336E8}" destId="{5B652974-C309-4476-B5AE-8386BBBD390E}" srcOrd="2" destOrd="0" parTransId="{5610991D-56E0-4D94-A8CE-20F494DBEC95}" sibTransId="{735CC840-4078-4D48-88F9-6FC203588017}"/>
    <dgm:cxn modelId="{31C570D2-809B-4E9D-96BD-5EA0241C8FBF}" type="presParOf" srcId="{65B2724B-C423-4202-892D-24D49EF70AAB}" destId="{A2164953-8CDF-45B1-8EB9-A62FB74801F3}" srcOrd="0" destOrd="0" presId="urn:microsoft.com/office/officeart/2008/layout/LinedList"/>
    <dgm:cxn modelId="{EB7F32FE-1CF5-419E-A84B-B7575EA583B3}" type="presParOf" srcId="{65B2724B-C423-4202-892D-24D49EF70AAB}" destId="{2E795B3A-8348-4CCC-A325-A28E0F1ADCDC}" srcOrd="1" destOrd="0" presId="urn:microsoft.com/office/officeart/2008/layout/LinedList"/>
    <dgm:cxn modelId="{555C3DC1-EF01-4820-BFC9-AA52011A8399}" type="presParOf" srcId="{2E795B3A-8348-4CCC-A325-A28E0F1ADCDC}" destId="{9A3272E6-187E-4527-B046-D2BA9030FDA6}" srcOrd="0" destOrd="0" presId="urn:microsoft.com/office/officeart/2008/layout/LinedList"/>
    <dgm:cxn modelId="{5E503AB4-58BA-40C9-A6EB-A89B1E3F8715}" type="presParOf" srcId="{2E795B3A-8348-4CCC-A325-A28E0F1ADCDC}" destId="{7C5D1DB5-2105-4D96-B3BA-397CC77C433C}" srcOrd="1" destOrd="0" presId="urn:microsoft.com/office/officeart/2008/layout/LinedList"/>
    <dgm:cxn modelId="{DD1C10EE-ECD4-4142-BB87-3735B943D373}" type="presParOf" srcId="{65B2724B-C423-4202-892D-24D49EF70AAB}" destId="{2FF49431-8A46-4A2C-A59C-BE4AB4E03A39}" srcOrd="2" destOrd="0" presId="urn:microsoft.com/office/officeart/2008/layout/LinedList"/>
    <dgm:cxn modelId="{FFA0EF17-8072-4EF3-8BFB-9E71A4A78F4D}" type="presParOf" srcId="{65B2724B-C423-4202-892D-24D49EF70AAB}" destId="{70C001AF-0909-4CEB-AD7D-81F52BD6835F}" srcOrd="3" destOrd="0" presId="urn:microsoft.com/office/officeart/2008/layout/LinedList"/>
    <dgm:cxn modelId="{1B025D71-D082-456D-B603-686C2B0AA9AA}" type="presParOf" srcId="{70C001AF-0909-4CEB-AD7D-81F52BD6835F}" destId="{83135516-57A2-4C83-BC69-8086E4C9858E}" srcOrd="0" destOrd="0" presId="urn:microsoft.com/office/officeart/2008/layout/LinedList"/>
    <dgm:cxn modelId="{6ED92FA8-4569-46A9-B87A-B316A8CC89D7}" type="presParOf" srcId="{70C001AF-0909-4CEB-AD7D-81F52BD6835F}" destId="{F3CB53BE-B4DE-4B8F-AF4B-EE7312F9D197}" srcOrd="1" destOrd="0" presId="urn:microsoft.com/office/officeart/2008/layout/LinedList"/>
    <dgm:cxn modelId="{A26261BC-DFBD-441C-935B-33B30FE191E4}" type="presParOf" srcId="{65B2724B-C423-4202-892D-24D49EF70AAB}" destId="{478AB98C-8012-4237-9664-ED16FF12505A}" srcOrd="4" destOrd="0" presId="urn:microsoft.com/office/officeart/2008/layout/LinedList"/>
    <dgm:cxn modelId="{6DCC70B7-562D-40DA-AD89-F67AA97E979A}" type="presParOf" srcId="{65B2724B-C423-4202-892D-24D49EF70AAB}" destId="{7B9CEAFA-90E8-4DCC-A9C6-7707158E07CC}" srcOrd="5" destOrd="0" presId="urn:microsoft.com/office/officeart/2008/layout/LinedList"/>
    <dgm:cxn modelId="{0DFD1E28-DBCB-4251-8287-5FCC42D0C18D}" type="presParOf" srcId="{7B9CEAFA-90E8-4DCC-A9C6-7707158E07CC}" destId="{CB819BED-BCEB-4C38-9CFC-C0D57A7D4CF9}" srcOrd="0" destOrd="0" presId="urn:microsoft.com/office/officeart/2008/layout/LinedList"/>
    <dgm:cxn modelId="{76D33DE7-4EAD-47A0-AE39-91B95F154116}" type="presParOf" srcId="{7B9CEAFA-90E8-4DCC-A9C6-7707158E07CC}" destId="{4CFB86CA-4317-41AE-B848-0D3D98CE372E}" srcOrd="1" destOrd="0" presId="urn:microsoft.com/office/officeart/2008/layout/LinedList"/>
    <dgm:cxn modelId="{A22A8F8A-0177-4A3A-9A8B-7720C9EE1E69}" type="presParOf" srcId="{65B2724B-C423-4202-892D-24D49EF70AAB}" destId="{51018D84-8BF1-49A3-AB2F-4CFCF753A1D0}" srcOrd="6" destOrd="0" presId="urn:microsoft.com/office/officeart/2008/layout/LinedList"/>
    <dgm:cxn modelId="{10C8F9CB-9EBC-48FF-AFA1-4732B6F2246E}" type="presParOf" srcId="{65B2724B-C423-4202-892D-24D49EF70AAB}" destId="{5E9174B3-F4CF-4BC4-AEB2-A59130434B4E}" srcOrd="7" destOrd="0" presId="urn:microsoft.com/office/officeart/2008/layout/LinedList"/>
    <dgm:cxn modelId="{4F6AE40F-0F24-4973-A3A8-C26DD257E17B}" type="presParOf" srcId="{5E9174B3-F4CF-4BC4-AEB2-A59130434B4E}" destId="{A7C302E5-4246-4D8A-A4C8-1841950418F8}" srcOrd="0" destOrd="0" presId="urn:microsoft.com/office/officeart/2008/layout/LinedList"/>
    <dgm:cxn modelId="{0FF62107-E380-4730-A2D5-7BEE1C6858BC}" type="presParOf" srcId="{5E9174B3-F4CF-4BC4-AEB2-A59130434B4E}" destId="{098A4A33-4DF8-40DA-9530-0093E7DA274B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D37DE86-E18F-4E16-830D-3B1C523929C8}" type="doc">
      <dgm:prSet loTypeId="urn:microsoft.com/office/officeart/2005/8/layout/hList1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B7DC9F47-DC59-48D4-873C-C5F0607F042F}">
      <dgm:prSet/>
      <dgm:spPr/>
      <dgm:t>
        <a:bodyPr/>
        <a:lstStyle/>
        <a:p>
          <a:r>
            <a:rPr lang="en-US"/>
            <a:t>Philosophical </a:t>
          </a:r>
        </a:p>
      </dgm:t>
    </dgm:pt>
    <dgm:pt modelId="{72D644F5-429C-4616-83C4-3DB9867284D8}" type="parTrans" cxnId="{A9F1BA25-AA32-49D4-AAB6-634693778D79}">
      <dgm:prSet/>
      <dgm:spPr/>
      <dgm:t>
        <a:bodyPr/>
        <a:lstStyle/>
        <a:p>
          <a:endParaRPr lang="en-US"/>
        </a:p>
      </dgm:t>
    </dgm:pt>
    <dgm:pt modelId="{C6348D50-7C92-402B-A9C5-E6303C9E3826}" type="sibTrans" cxnId="{A9F1BA25-AA32-49D4-AAB6-634693778D79}">
      <dgm:prSet/>
      <dgm:spPr/>
      <dgm:t>
        <a:bodyPr/>
        <a:lstStyle/>
        <a:p>
          <a:endParaRPr lang="en-US"/>
        </a:p>
      </dgm:t>
    </dgm:pt>
    <dgm:pt modelId="{CD93B99A-E551-4CB4-8478-FCCFCC70B545}">
      <dgm:prSet/>
      <dgm:spPr/>
      <dgm:t>
        <a:bodyPr/>
        <a:lstStyle/>
        <a:p>
          <a:r>
            <a:rPr lang="en-US" dirty="0"/>
            <a:t>Protect Private Property Rights</a:t>
          </a:r>
        </a:p>
      </dgm:t>
    </dgm:pt>
    <dgm:pt modelId="{E276E0F1-CFE6-47E7-B1CB-176D9A514146}" type="parTrans" cxnId="{952E7862-9F49-4996-BC75-B0D524677DCE}">
      <dgm:prSet/>
      <dgm:spPr/>
      <dgm:t>
        <a:bodyPr/>
        <a:lstStyle/>
        <a:p>
          <a:endParaRPr lang="en-US"/>
        </a:p>
      </dgm:t>
    </dgm:pt>
    <dgm:pt modelId="{B135E20A-95AA-4206-B243-22FC552D88B1}" type="sibTrans" cxnId="{952E7862-9F49-4996-BC75-B0D524677DCE}">
      <dgm:prSet/>
      <dgm:spPr/>
      <dgm:t>
        <a:bodyPr/>
        <a:lstStyle/>
        <a:p>
          <a:endParaRPr lang="en-US"/>
        </a:p>
      </dgm:t>
    </dgm:pt>
    <dgm:pt modelId="{0088ECB9-EB31-4679-A083-E700726A2A08}">
      <dgm:prSet/>
      <dgm:spPr/>
      <dgm:t>
        <a:bodyPr/>
        <a:lstStyle/>
        <a:p>
          <a:r>
            <a:rPr lang="en-US"/>
            <a:t>Practical </a:t>
          </a:r>
        </a:p>
      </dgm:t>
    </dgm:pt>
    <dgm:pt modelId="{BD009F75-66C8-4D1B-949B-F1D24199CA56}" type="parTrans" cxnId="{F52D821A-D413-4A10-BA97-6D147947CC40}">
      <dgm:prSet/>
      <dgm:spPr/>
      <dgm:t>
        <a:bodyPr/>
        <a:lstStyle/>
        <a:p>
          <a:endParaRPr lang="en-US"/>
        </a:p>
      </dgm:t>
    </dgm:pt>
    <dgm:pt modelId="{E2C2BAAD-B409-417E-81DF-24A7FE711F67}" type="sibTrans" cxnId="{F52D821A-D413-4A10-BA97-6D147947CC40}">
      <dgm:prSet/>
      <dgm:spPr/>
      <dgm:t>
        <a:bodyPr/>
        <a:lstStyle/>
        <a:p>
          <a:endParaRPr lang="en-US"/>
        </a:p>
      </dgm:t>
    </dgm:pt>
    <dgm:pt modelId="{A3B150BA-D5A5-4EA4-B054-3DF1ED468500}">
      <dgm:prSet/>
      <dgm:spPr/>
      <dgm:t>
        <a:bodyPr/>
        <a:lstStyle/>
        <a:p>
          <a:r>
            <a:rPr lang="en-US"/>
            <a:t>Carve-out for 1-4 units</a:t>
          </a:r>
        </a:p>
      </dgm:t>
    </dgm:pt>
    <dgm:pt modelId="{D47833A4-8A48-4B1F-B076-2F5A8D197B91}" type="parTrans" cxnId="{0AA1CBAA-3EB0-4CAB-B9E4-4EEBE57B3ABA}">
      <dgm:prSet/>
      <dgm:spPr/>
      <dgm:t>
        <a:bodyPr/>
        <a:lstStyle/>
        <a:p>
          <a:endParaRPr lang="en-US"/>
        </a:p>
      </dgm:t>
    </dgm:pt>
    <dgm:pt modelId="{5FF1C4E5-D42B-4A26-9BB0-A001D208F275}" type="sibTrans" cxnId="{0AA1CBAA-3EB0-4CAB-B9E4-4EEBE57B3ABA}">
      <dgm:prSet/>
      <dgm:spPr/>
      <dgm:t>
        <a:bodyPr/>
        <a:lstStyle/>
        <a:p>
          <a:endParaRPr lang="en-US"/>
        </a:p>
      </dgm:t>
    </dgm:pt>
    <dgm:pt modelId="{CC8141D4-0C27-44D6-B22D-C4F18A78962A}">
      <dgm:prSet/>
      <dgm:spPr/>
      <dgm:t>
        <a:bodyPr/>
        <a:lstStyle/>
        <a:p>
          <a:r>
            <a:rPr lang="en-US" dirty="0"/>
            <a:t>Keep Mom ‘n Pops in the rental business</a:t>
          </a:r>
        </a:p>
      </dgm:t>
    </dgm:pt>
    <dgm:pt modelId="{2534E501-CA3D-4397-B81B-BF579CC2E3D3}" type="parTrans" cxnId="{DDC2F405-C1F4-45A7-B299-377EC1E3C187}">
      <dgm:prSet/>
      <dgm:spPr/>
      <dgm:t>
        <a:bodyPr/>
        <a:lstStyle/>
        <a:p>
          <a:endParaRPr lang="en-US"/>
        </a:p>
      </dgm:t>
    </dgm:pt>
    <dgm:pt modelId="{8AC34D81-EB7B-4BF6-BD27-AFE1FAB45F2D}" type="sibTrans" cxnId="{DDC2F405-C1F4-45A7-B299-377EC1E3C187}">
      <dgm:prSet/>
      <dgm:spPr/>
      <dgm:t>
        <a:bodyPr/>
        <a:lstStyle/>
        <a:p>
          <a:endParaRPr lang="en-US"/>
        </a:p>
      </dgm:t>
    </dgm:pt>
    <dgm:pt modelId="{AE85C7C7-E88E-4C18-B9C8-5F3E35D402DA}" type="pres">
      <dgm:prSet presAssocID="{3D37DE86-E18F-4E16-830D-3B1C523929C8}" presName="Name0" presStyleCnt="0">
        <dgm:presLayoutVars>
          <dgm:dir/>
          <dgm:animLvl val="lvl"/>
          <dgm:resizeHandles val="exact"/>
        </dgm:presLayoutVars>
      </dgm:prSet>
      <dgm:spPr/>
    </dgm:pt>
    <dgm:pt modelId="{23F47FB9-835B-4D2B-9CF7-EFCA7516B35A}" type="pres">
      <dgm:prSet presAssocID="{B7DC9F47-DC59-48D4-873C-C5F0607F042F}" presName="composite" presStyleCnt="0"/>
      <dgm:spPr/>
    </dgm:pt>
    <dgm:pt modelId="{898135CC-DC7B-4E3E-9210-C544DE945A4D}" type="pres">
      <dgm:prSet presAssocID="{B7DC9F47-DC59-48D4-873C-C5F0607F042F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4B9DE43A-4A84-4843-8283-CE6B8B2894CB}" type="pres">
      <dgm:prSet presAssocID="{B7DC9F47-DC59-48D4-873C-C5F0607F042F}" presName="desTx" presStyleLbl="alignAccFollowNode1" presStyleIdx="0" presStyleCnt="2">
        <dgm:presLayoutVars>
          <dgm:bulletEnabled val="1"/>
        </dgm:presLayoutVars>
      </dgm:prSet>
      <dgm:spPr/>
    </dgm:pt>
    <dgm:pt modelId="{08FA4171-8695-488E-A532-880D60FB56C9}" type="pres">
      <dgm:prSet presAssocID="{C6348D50-7C92-402B-A9C5-E6303C9E3826}" presName="space" presStyleCnt="0"/>
      <dgm:spPr/>
    </dgm:pt>
    <dgm:pt modelId="{038D2838-DD24-46E6-8AC6-5CB11312D101}" type="pres">
      <dgm:prSet presAssocID="{0088ECB9-EB31-4679-A083-E700726A2A08}" presName="composite" presStyleCnt="0"/>
      <dgm:spPr/>
    </dgm:pt>
    <dgm:pt modelId="{DD563181-B78E-4997-A0B5-03AF4733830B}" type="pres">
      <dgm:prSet presAssocID="{0088ECB9-EB31-4679-A083-E700726A2A08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D17B4628-A194-466F-A975-98A2A4C8A59D}" type="pres">
      <dgm:prSet presAssocID="{0088ECB9-EB31-4679-A083-E700726A2A08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7E25D003-D60E-402D-AC82-53EC94298F30}" type="presOf" srcId="{CD93B99A-E551-4CB4-8478-FCCFCC70B545}" destId="{4B9DE43A-4A84-4843-8283-CE6B8B2894CB}" srcOrd="0" destOrd="0" presId="urn:microsoft.com/office/officeart/2005/8/layout/hList1"/>
    <dgm:cxn modelId="{DDC2F405-C1F4-45A7-B299-377EC1E3C187}" srcId="{0088ECB9-EB31-4679-A083-E700726A2A08}" destId="{CC8141D4-0C27-44D6-B22D-C4F18A78962A}" srcOrd="1" destOrd="0" parTransId="{2534E501-CA3D-4397-B81B-BF579CC2E3D3}" sibTransId="{8AC34D81-EB7B-4BF6-BD27-AFE1FAB45F2D}"/>
    <dgm:cxn modelId="{F52D821A-D413-4A10-BA97-6D147947CC40}" srcId="{3D37DE86-E18F-4E16-830D-3B1C523929C8}" destId="{0088ECB9-EB31-4679-A083-E700726A2A08}" srcOrd="1" destOrd="0" parTransId="{BD009F75-66C8-4D1B-949B-F1D24199CA56}" sibTransId="{E2C2BAAD-B409-417E-81DF-24A7FE711F67}"/>
    <dgm:cxn modelId="{A9F1BA25-AA32-49D4-AAB6-634693778D79}" srcId="{3D37DE86-E18F-4E16-830D-3B1C523929C8}" destId="{B7DC9F47-DC59-48D4-873C-C5F0607F042F}" srcOrd="0" destOrd="0" parTransId="{72D644F5-429C-4616-83C4-3DB9867284D8}" sibTransId="{C6348D50-7C92-402B-A9C5-E6303C9E3826}"/>
    <dgm:cxn modelId="{00890733-BF9E-4F42-AAA1-5961B6AF965E}" type="presOf" srcId="{B7DC9F47-DC59-48D4-873C-C5F0607F042F}" destId="{898135CC-DC7B-4E3E-9210-C544DE945A4D}" srcOrd="0" destOrd="0" presId="urn:microsoft.com/office/officeart/2005/8/layout/hList1"/>
    <dgm:cxn modelId="{F57BE73E-47D4-4AA3-8BD2-9188FC197EB1}" type="presOf" srcId="{0088ECB9-EB31-4679-A083-E700726A2A08}" destId="{DD563181-B78E-4997-A0B5-03AF4733830B}" srcOrd="0" destOrd="0" presId="urn:microsoft.com/office/officeart/2005/8/layout/hList1"/>
    <dgm:cxn modelId="{952E7862-9F49-4996-BC75-B0D524677DCE}" srcId="{B7DC9F47-DC59-48D4-873C-C5F0607F042F}" destId="{CD93B99A-E551-4CB4-8478-FCCFCC70B545}" srcOrd="0" destOrd="0" parTransId="{E276E0F1-CFE6-47E7-B1CB-176D9A514146}" sibTransId="{B135E20A-95AA-4206-B243-22FC552D88B1}"/>
    <dgm:cxn modelId="{0AA1CBAA-3EB0-4CAB-B9E4-4EEBE57B3ABA}" srcId="{0088ECB9-EB31-4679-A083-E700726A2A08}" destId="{A3B150BA-D5A5-4EA4-B054-3DF1ED468500}" srcOrd="0" destOrd="0" parTransId="{D47833A4-8A48-4B1F-B076-2F5A8D197B91}" sibTransId="{5FF1C4E5-D42B-4A26-9BB0-A001D208F275}"/>
    <dgm:cxn modelId="{893688C2-7CB3-449D-B540-FBE3F09986A1}" type="presOf" srcId="{A3B150BA-D5A5-4EA4-B054-3DF1ED468500}" destId="{D17B4628-A194-466F-A975-98A2A4C8A59D}" srcOrd="0" destOrd="0" presId="urn:microsoft.com/office/officeart/2005/8/layout/hList1"/>
    <dgm:cxn modelId="{088028EB-E9AF-44A8-8F34-0D30828AF5F6}" type="presOf" srcId="{3D37DE86-E18F-4E16-830D-3B1C523929C8}" destId="{AE85C7C7-E88E-4C18-B9C8-5F3E35D402DA}" srcOrd="0" destOrd="0" presId="urn:microsoft.com/office/officeart/2005/8/layout/hList1"/>
    <dgm:cxn modelId="{941800F9-CAE8-4B6A-9E05-70BC0DD555D2}" type="presOf" srcId="{CC8141D4-0C27-44D6-B22D-C4F18A78962A}" destId="{D17B4628-A194-466F-A975-98A2A4C8A59D}" srcOrd="0" destOrd="1" presId="urn:microsoft.com/office/officeart/2005/8/layout/hList1"/>
    <dgm:cxn modelId="{B747E28A-2722-4176-A4BE-53B612DCCAB8}" type="presParOf" srcId="{AE85C7C7-E88E-4C18-B9C8-5F3E35D402DA}" destId="{23F47FB9-835B-4D2B-9CF7-EFCA7516B35A}" srcOrd="0" destOrd="0" presId="urn:microsoft.com/office/officeart/2005/8/layout/hList1"/>
    <dgm:cxn modelId="{4BE8B4CE-0DF0-47DC-A61C-7D6C9E887F7A}" type="presParOf" srcId="{23F47FB9-835B-4D2B-9CF7-EFCA7516B35A}" destId="{898135CC-DC7B-4E3E-9210-C544DE945A4D}" srcOrd="0" destOrd="0" presId="urn:microsoft.com/office/officeart/2005/8/layout/hList1"/>
    <dgm:cxn modelId="{4F3E1237-628C-4EF4-9DF9-733EE8DA3DD3}" type="presParOf" srcId="{23F47FB9-835B-4D2B-9CF7-EFCA7516B35A}" destId="{4B9DE43A-4A84-4843-8283-CE6B8B2894CB}" srcOrd="1" destOrd="0" presId="urn:microsoft.com/office/officeart/2005/8/layout/hList1"/>
    <dgm:cxn modelId="{23A9A49F-ADAF-488D-A01A-DB03B250DF12}" type="presParOf" srcId="{AE85C7C7-E88E-4C18-B9C8-5F3E35D402DA}" destId="{08FA4171-8695-488E-A532-880D60FB56C9}" srcOrd="1" destOrd="0" presId="urn:microsoft.com/office/officeart/2005/8/layout/hList1"/>
    <dgm:cxn modelId="{D290E796-B1C5-480E-B4AD-AE6718E994FA}" type="presParOf" srcId="{AE85C7C7-E88E-4C18-B9C8-5F3E35D402DA}" destId="{038D2838-DD24-46E6-8AC6-5CB11312D101}" srcOrd="2" destOrd="0" presId="urn:microsoft.com/office/officeart/2005/8/layout/hList1"/>
    <dgm:cxn modelId="{B2CC64BA-A0CA-4CCE-9A88-CDAC98B1ED8E}" type="presParOf" srcId="{038D2838-DD24-46E6-8AC6-5CB11312D101}" destId="{DD563181-B78E-4997-A0B5-03AF4733830B}" srcOrd="0" destOrd="0" presId="urn:microsoft.com/office/officeart/2005/8/layout/hList1"/>
    <dgm:cxn modelId="{604E0487-2288-4132-85D5-69EA90B1D498}" type="presParOf" srcId="{038D2838-DD24-46E6-8AC6-5CB11312D101}" destId="{D17B4628-A194-466F-A975-98A2A4C8A59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05B49F6-B10F-4DAE-9CC3-5878E8CE48C5}" type="doc">
      <dgm:prSet loTypeId="urn:microsoft.com/office/officeart/2016/7/layout/VerticalDownArrowProcess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390DBA9E-AB9E-4164-8A8D-ADD25613FF59}">
      <dgm:prSet/>
      <dgm:spPr/>
      <dgm:t>
        <a:bodyPr/>
        <a:lstStyle/>
        <a:p>
          <a:r>
            <a:rPr lang="en-US"/>
            <a:t>Identify</a:t>
          </a:r>
        </a:p>
      </dgm:t>
    </dgm:pt>
    <dgm:pt modelId="{43FD7CE0-2191-4D4F-AAEC-0ACD8971C908}" type="parTrans" cxnId="{08356771-1ED4-419D-A71A-59F7FB20C7A9}">
      <dgm:prSet/>
      <dgm:spPr/>
      <dgm:t>
        <a:bodyPr/>
        <a:lstStyle/>
        <a:p>
          <a:endParaRPr lang="en-US"/>
        </a:p>
      </dgm:t>
    </dgm:pt>
    <dgm:pt modelId="{FF5D8789-F901-4743-954D-4C4236941597}" type="sibTrans" cxnId="{08356771-1ED4-419D-A71A-59F7FB20C7A9}">
      <dgm:prSet/>
      <dgm:spPr/>
      <dgm:t>
        <a:bodyPr/>
        <a:lstStyle/>
        <a:p>
          <a:endParaRPr lang="en-US"/>
        </a:p>
      </dgm:t>
    </dgm:pt>
    <dgm:pt modelId="{3982DB87-9AE2-401A-8815-513F76F5FE5C}">
      <dgm:prSet/>
      <dgm:spPr/>
      <dgm:t>
        <a:bodyPr/>
        <a:lstStyle/>
        <a:p>
          <a:r>
            <a:rPr lang="en-US" dirty="0"/>
            <a:t>Identify member and rental housing provider needs</a:t>
          </a:r>
        </a:p>
      </dgm:t>
    </dgm:pt>
    <dgm:pt modelId="{044F9FF4-CC69-46F3-885B-F194FD60186E}" type="parTrans" cxnId="{DDC2A794-B889-4E36-8CFF-B7AF85E61760}">
      <dgm:prSet/>
      <dgm:spPr/>
      <dgm:t>
        <a:bodyPr/>
        <a:lstStyle/>
        <a:p>
          <a:endParaRPr lang="en-US"/>
        </a:p>
      </dgm:t>
    </dgm:pt>
    <dgm:pt modelId="{53317E50-237C-4096-B9CA-E183AC2224A5}" type="sibTrans" cxnId="{DDC2A794-B889-4E36-8CFF-B7AF85E61760}">
      <dgm:prSet/>
      <dgm:spPr/>
      <dgm:t>
        <a:bodyPr/>
        <a:lstStyle/>
        <a:p>
          <a:endParaRPr lang="en-US"/>
        </a:p>
      </dgm:t>
    </dgm:pt>
    <dgm:pt modelId="{9A851F81-5BCC-40C1-9032-BEBB271129FD}">
      <dgm:prSet/>
      <dgm:spPr/>
      <dgm:t>
        <a:bodyPr/>
        <a:lstStyle/>
        <a:p>
          <a:r>
            <a:rPr lang="en-US"/>
            <a:t>Help</a:t>
          </a:r>
        </a:p>
      </dgm:t>
    </dgm:pt>
    <dgm:pt modelId="{49459C2B-DEEE-4D99-9D11-9021A1FF5E4D}" type="parTrans" cxnId="{905E67F6-665E-4154-BCCD-934C64495FA0}">
      <dgm:prSet/>
      <dgm:spPr/>
      <dgm:t>
        <a:bodyPr/>
        <a:lstStyle/>
        <a:p>
          <a:endParaRPr lang="en-US"/>
        </a:p>
      </dgm:t>
    </dgm:pt>
    <dgm:pt modelId="{54849CE9-6100-4B02-8A6E-D9ED2A3970C1}" type="sibTrans" cxnId="{905E67F6-665E-4154-BCCD-934C64495FA0}">
      <dgm:prSet/>
      <dgm:spPr/>
      <dgm:t>
        <a:bodyPr/>
        <a:lstStyle/>
        <a:p>
          <a:endParaRPr lang="en-US"/>
        </a:p>
      </dgm:t>
    </dgm:pt>
    <dgm:pt modelId="{66730ABF-383A-42A1-BA1B-B966200BE306}">
      <dgm:prSet/>
      <dgm:spPr/>
      <dgm:t>
        <a:bodyPr/>
        <a:lstStyle/>
        <a:p>
          <a:r>
            <a:rPr lang="en-US"/>
            <a:t>Help Mom ‘n Pops access assistance programs</a:t>
          </a:r>
        </a:p>
      </dgm:t>
    </dgm:pt>
    <dgm:pt modelId="{4E1D39EF-00AC-4818-A8A5-7ACE3267D7B6}" type="parTrans" cxnId="{7FB76544-E12C-410E-A92A-C3E7E125500D}">
      <dgm:prSet/>
      <dgm:spPr/>
      <dgm:t>
        <a:bodyPr/>
        <a:lstStyle/>
        <a:p>
          <a:endParaRPr lang="en-US"/>
        </a:p>
      </dgm:t>
    </dgm:pt>
    <dgm:pt modelId="{8996F676-4C79-4573-BF1F-5B9A1759D09C}" type="sibTrans" cxnId="{7FB76544-E12C-410E-A92A-C3E7E125500D}">
      <dgm:prSet/>
      <dgm:spPr/>
      <dgm:t>
        <a:bodyPr/>
        <a:lstStyle/>
        <a:p>
          <a:endParaRPr lang="en-US"/>
        </a:p>
      </dgm:t>
    </dgm:pt>
    <dgm:pt modelId="{9B7A9DAE-0F8E-4105-9BA9-F4D551945DD0}">
      <dgm:prSet/>
      <dgm:spPr/>
      <dgm:t>
        <a:bodyPr/>
        <a:lstStyle/>
        <a:p>
          <a:r>
            <a:rPr lang="en-US"/>
            <a:t>Story</a:t>
          </a:r>
        </a:p>
      </dgm:t>
    </dgm:pt>
    <dgm:pt modelId="{A15EF029-22C0-4FF3-B2F0-4D3D55F63B7F}" type="parTrans" cxnId="{BB6B5FA1-0BD9-40BF-967C-9370663FAC6B}">
      <dgm:prSet/>
      <dgm:spPr/>
      <dgm:t>
        <a:bodyPr/>
        <a:lstStyle/>
        <a:p>
          <a:endParaRPr lang="en-US"/>
        </a:p>
      </dgm:t>
    </dgm:pt>
    <dgm:pt modelId="{AAFFAC26-E1E0-4716-B27D-50CA748091E4}" type="sibTrans" cxnId="{BB6B5FA1-0BD9-40BF-967C-9370663FAC6B}">
      <dgm:prSet/>
      <dgm:spPr/>
      <dgm:t>
        <a:bodyPr/>
        <a:lstStyle/>
        <a:p>
          <a:endParaRPr lang="en-US"/>
        </a:p>
      </dgm:t>
    </dgm:pt>
    <dgm:pt modelId="{229CD786-202B-4C10-812B-84480603D774}">
      <dgm:prSet/>
      <dgm:spPr/>
      <dgm:t>
        <a:bodyPr/>
        <a:lstStyle/>
        <a:p>
          <a:r>
            <a:rPr lang="en-US" dirty="0"/>
            <a:t>Story Power – Collect and share experiences </a:t>
          </a:r>
          <a:r>
            <a:rPr lang="en-US" b="1" i="1" u="sng" dirty="0"/>
            <a:t>now</a:t>
          </a:r>
        </a:p>
      </dgm:t>
    </dgm:pt>
    <dgm:pt modelId="{0B19D29D-C739-4089-9BB2-99189F96C96C}" type="parTrans" cxnId="{E36217C4-701F-4331-8EFD-2967685745D4}">
      <dgm:prSet/>
      <dgm:spPr/>
      <dgm:t>
        <a:bodyPr/>
        <a:lstStyle/>
        <a:p>
          <a:endParaRPr lang="en-US"/>
        </a:p>
      </dgm:t>
    </dgm:pt>
    <dgm:pt modelId="{FCB9A653-3277-480D-8CBB-52550BF96FEA}" type="sibTrans" cxnId="{E36217C4-701F-4331-8EFD-2967685745D4}">
      <dgm:prSet/>
      <dgm:spPr/>
      <dgm:t>
        <a:bodyPr/>
        <a:lstStyle/>
        <a:p>
          <a:endParaRPr lang="en-US"/>
        </a:p>
      </dgm:t>
    </dgm:pt>
    <dgm:pt modelId="{E06D13F0-89F5-48DB-87ED-D0247C3E2B9F}" type="pres">
      <dgm:prSet presAssocID="{C05B49F6-B10F-4DAE-9CC3-5878E8CE48C5}" presName="Name0" presStyleCnt="0">
        <dgm:presLayoutVars>
          <dgm:dir/>
          <dgm:animLvl val="lvl"/>
          <dgm:resizeHandles val="exact"/>
        </dgm:presLayoutVars>
      </dgm:prSet>
      <dgm:spPr/>
    </dgm:pt>
    <dgm:pt modelId="{6F11B975-4F52-4AA3-97EB-73BAFD362143}" type="pres">
      <dgm:prSet presAssocID="{9B7A9DAE-0F8E-4105-9BA9-F4D551945DD0}" presName="boxAndChildren" presStyleCnt="0"/>
      <dgm:spPr/>
    </dgm:pt>
    <dgm:pt modelId="{911F0967-EC56-46A0-A172-B2D1948D0BA2}" type="pres">
      <dgm:prSet presAssocID="{9B7A9DAE-0F8E-4105-9BA9-F4D551945DD0}" presName="parentTextBox" presStyleLbl="alignNode1" presStyleIdx="0" presStyleCnt="3"/>
      <dgm:spPr/>
    </dgm:pt>
    <dgm:pt modelId="{195817EA-A407-45F2-B7AD-9342F985258C}" type="pres">
      <dgm:prSet presAssocID="{9B7A9DAE-0F8E-4105-9BA9-F4D551945DD0}" presName="descendantBox" presStyleLbl="bgAccFollowNode1" presStyleIdx="0" presStyleCnt="3"/>
      <dgm:spPr/>
    </dgm:pt>
    <dgm:pt modelId="{606105C9-C72F-4515-8A2F-E366AC17B7EE}" type="pres">
      <dgm:prSet presAssocID="{54849CE9-6100-4B02-8A6E-D9ED2A3970C1}" presName="sp" presStyleCnt="0"/>
      <dgm:spPr/>
    </dgm:pt>
    <dgm:pt modelId="{C044DCD3-E97E-4A82-A6D5-F1C4999AC92C}" type="pres">
      <dgm:prSet presAssocID="{9A851F81-5BCC-40C1-9032-BEBB271129FD}" presName="arrowAndChildren" presStyleCnt="0"/>
      <dgm:spPr/>
    </dgm:pt>
    <dgm:pt modelId="{9FFB66BC-0939-42A3-8526-34C4A10DF1D0}" type="pres">
      <dgm:prSet presAssocID="{9A851F81-5BCC-40C1-9032-BEBB271129FD}" presName="parentTextArrow" presStyleLbl="node1" presStyleIdx="0" presStyleCnt="0"/>
      <dgm:spPr/>
    </dgm:pt>
    <dgm:pt modelId="{8DD09F8A-F2F5-475B-B5BD-96F331767819}" type="pres">
      <dgm:prSet presAssocID="{9A851F81-5BCC-40C1-9032-BEBB271129FD}" presName="arrow" presStyleLbl="alignNode1" presStyleIdx="1" presStyleCnt="3"/>
      <dgm:spPr/>
    </dgm:pt>
    <dgm:pt modelId="{9687FD2C-F350-46CD-9505-8175AB024257}" type="pres">
      <dgm:prSet presAssocID="{9A851F81-5BCC-40C1-9032-BEBB271129FD}" presName="descendantArrow" presStyleLbl="bgAccFollowNode1" presStyleIdx="1" presStyleCnt="3"/>
      <dgm:spPr/>
    </dgm:pt>
    <dgm:pt modelId="{4F87B468-8195-42B7-AFD0-940548C7D070}" type="pres">
      <dgm:prSet presAssocID="{FF5D8789-F901-4743-954D-4C4236941597}" presName="sp" presStyleCnt="0"/>
      <dgm:spPr/>
    </dgm:pt>
    <dgm:pt modelId="{869EE694-33A9-4DC0-AAE9-F65DAE71825C}" type="pres">
      <dgm:prSet presAssocID="{390DBA9E-AB9E-4164-8A8D-ADD25613FF59}" presName="arrowAndChildren" presStyleCnt="0"/>
      <dgm:spPr/>
    </dgm:pt>
    <dgm:pt modelId="{35389029-D32C-4F06-B274-A3D5E7015298}" type="pres">
      <dgm:prSet presAssocID="{390DBA9E-AB9E-4164-8A8D-ADD25613FF59}" presName="parentTextArrow" presStyleLbl="node1" presStyleIdx="0" presStyleCnt="0"/>
      <dgm:spPr/>
    </dgm:pt>
    <dgm:pt modelId="{D6BE2497-AD3A-4137-842E-BC6C52F2AE5D}" type="pres">
      <dgm:prSet presAssocID="{390DBA9E-AB9E-4164-8A8D-ADD25613FF59}" presName="arrow" presStyleLbl="alignNode1" presStyleIdx="2" presStyleCnt="3"/>
      <dgm:spPr/>
    </dgm:pt>
    <dgm:pt modelId="{BDB08608-F44C-45AD-9518-F95FE0CA641B}" type="pres">
      <dgm:prSet presAssocID="{390DBA9E-AB9E-4164-8A8D-ADD25613FF59}" presName="descendantArrow" presStyleLbl="bgAccFollowNode1" presStyleIdx="2" presStyleCnt="3"/>
      <dgm:spPr/>
    </dgm:pt>
  </dgm:ptLst>
  <dgm:cxnLst>
    <dgm:cxn modelId="{A0120A09-B444-41EA-A843-E98C58389678}" type="presOf" srcId="{229CD786-202B-4C10-812B-84480603D774}" destId="{195817EA-A407-45F2-B7AD-9342F985258C}" srcOrd="0" destOrd="0" presId="urn:microsoft.com/office/officeart/2016/7/layout/VerticalDownArrowProcess"/>
    <dgm:cxn modelId="{12D4E60F-60A9-4FD8-AB46-B2EBE316C3BE}" type="presOf" srcId="{66730ABF-383A-42A1-BA1B-B966200BE306}" destId="{9687FD2C-F350-46CD-9505-8175AB024257}" srcOrd="0" destOrd="0" presId="urn:microsoft.com/office/officeart/2016/7/layout/VerticalDownArrowProcess"/>
    <dgm:cxn modelId="{AF205C36-F5DF-4814-A02A-6AE668760E15}" type="presOf" srcId="{390DBA9E-AB9E-4164-8A8D-ADD25613FF59}" destId="{35389029-D32C-4F06-B274-A3D5E7015298}" srcOrd="0" destOrd="0" presId="urn:microsoft.com/office/officeart/2016/7/layout/VerticalDownArrowProcess"/>
    <dgm:cxn modelId="{D7186D3B-D9EB-4F9B-9AD6-41BE3ED7C8A7}" type="presOf" srcId="{C05B49F6-B10F-4DAE-9CC3-5878E8CE48C5}" destId="{E06D13F0-89F5-48DB-87ED-D0247C3E2B9F}" srcOrd="0" destOrd="0" presId="urn:microsoft.com/office/officeart/2016/7/layout/VerticalDownArrowProcess"/>
    <dgm:cxn modelId="{7FB76544-E12C-410E-A92A-C3E7E125500D}" srcId="{9A851F81-5BCC-40C1-9032-BEBB271129FD}" destId="{66730ABF-383A-42A1-BA1B-B966200BE306}" srcOrd="0" destOrd="0" parTransId="{4E1D39EF-00AC-4818-A8A5-7ACE3267D7B6}" sibTransId="{8996F676-4C79-4573-BF1F-5B9A1759D09C}"/>
    <dgm:cxn modelId="{4711826A-610F-491F-B64A-12899082E2C1}" type="presOf" srcId="{9A851F81-5BCC-40C1-9032-BEBB271129FD}" destId="{8DD09F8A-F2F5-475B-B5BD-96F331767819}" srcOrd="1" destOrd="0" presId="urn:microsoft.com/office/officeart/2016/7/layout/VerticalDownArrowProcess"/>
    <dgm:cxn modelId="{08356771-1ED4-419D-A71A-59F7FB20C7A9}" srcId="{C05B49F6-B10F-4DAE-9CC3-5878E8CE48C5}" destId="{390DBA9E-AB9E-4164-8A8D-ADD25613FF59}" srcOrd="0" destOrd="0" parTransId="{43FD7CE0-2191-4D4F-AAEC-0ACD8971C908}" sibTransId="{FF5D8789-F901-4743-954D-4C4236941597}"/>
    <dgm:cxn modelId="{DDC2A794-B889-4E36-8CFF-B7AF85E61760}" srcId="{390DBA9E-AB9E-4164-8A8D-ADD25613FF59}" destId="{3982DB87-9AE2-401A-8815-513F76F5FE5C}" srcOrd="0" destOrd="0" parTransId="{044F9FF4-CC69-46F3-885B-F194FD60186E}" sibTransId="{53317E50-237C-4096-B9CA-E183AC2224A5}"/>
    <dgm:cxn modelId="{D0D18FA0-0444-468A-AC34-8364B658DEE4}" type="presOf" srcId="{3982DB87-9AE2-401A-8815-513F76F5FE5C}" destId="{BDB08608-F44C-45AD-9518-F95FE0CA641B}" srcOrd="0" destOrd="0" presId="urn:microsoft.com/office/officeart/2016/7/layout/VerticalDownArrowProcess"/>
    <dgm:cxn modelId="{BB6B5FA1-0BD9-40BF-967C-9370663FAC6B}" srcId="{C05B49F6-B10F-4DAE-9CC3-5878E8CE48C5}" destId="{9B7A9DAE-0F8E-4105-9BA9-F4D551945DD0}" srcOrd="2" destOrd="0" parTransId="{A15EF029-22C0-4FF3-B2F0-4D3D55F63B7F}" sibTransId="{AAFFAC26-E1E0-4716-B27D-50CA748091E4}"/>
    <dgm:cxn modelId="{63F829A7-424D-4AE3-B452-E647CBDB2FD5}" type="presOf" srcId="{9A851F81-5BCC-40C1-9032-BEBB271129FD}" destId="{9FFB66BC-0939-42A3-8526-34C4A10DF1D0}" srcOrd="0" destOrd="0" presId="urn:microsoft.com/office/officeart/2016/7/layout/VerticalDownArrowProcess"/>
    <dgm:cxn modelId="{96DE2FBD-0051-4F9F-8CA2-D5FF43C76C62}" type="presOf" srcId="{9B7A9DAE-0F8E-4105-9BA9-F4D551945DD0}" destId="{911F0967-EC56-46A0-A172-B2D1948D0BA2}" srcOrd="0" destOrd="0" presId="urn:microsoft.com/office/officeart/2016/7/layout/VerticalDownArrowProcess"/>
    <dgm:cxn modelId="{E36217C4-701F-4331-8EFD-2967685745D4}" srcId="{9B7A9DAE-0F8E-4105-9BA9-F4D551945DD0}" destId="{229CD786-202B-4C10-812B-84480603D774}" srcOrd="0" destOrd="0" parTransId="{0B19D29D-C739-4089-9BB2-99189F96C96C}" sibTransId="{FCB9A653-3277-480D-8CBB-52550BF96FEA}"/>
    <dgm:cxn modelId="{D9D2F6EC-B996-4B05-BE4E-69F257928A94}" type="presOf" srcId="{390DBA9E-AB9E-4164-8A8D-ADD25613FF59}" destId="{D6BE2497-AD3A-4137-842E-BC6C52F2AE5D}" srcOrd="1" destOrd="0" presId="urn:microsoft.com/office/officeart/2016/7/layout/VerticalDownArrowProcess"/>
    <dgm:cxn modelId="{905E67F6-665E-4154-BCCD-934C64495FA0}" srcId="{C05B49F6-B10F-4DAE-9CC3-5878E8CE48C5}" destId="{9A851F81-5BCC-40C1-9032-BEBB271129FD}" srcOrd="1" destOrd="0" parTransId="{49459C2B-DEEE-4D99-9D11-9021A1FF5E4D}" sibTransId="{54849CE9-6100-4B02-8A6E-D9ED2A3970C1}"/>
    <dgm:cxn modelId="{339C21D1-6F1B-4938-BE38-F927FAC85EA0}" type="presParOf" srcId="{E06D13F0-89F5-48DB-87ED-D0247C3E2B9F}" destId="{6F11B975-4F52-4AA3-97EB-73BAFD362143}" srcOrd="0" destOrd="0" presId="urn:microsoft.com/office/officeart/2016/7/layout/VerticalDownArrowProcess"/>
    <dgm:cxn modelId="{215ABAA6-1D5E-4443-80DA-4723EE798AF1}" type="presParOf" srcId="{6F11B975-4F52-4AA3-97EB-73BAFD362143}" destId="{911F0967-EC56-46A0-A172-B2D1948D0BA2}" srcOrd="0" destOrd="0" presId="urn:microsoft.com/office/officeart/2016/7/layout/VerticalDownArrowProcess"/>
    <dgm:cxn modelId="{19E57410-90ED-44EF-AC53-269F1A6158BB}" type="presParOf" srcId="{6F11B975-4F52-4AA3-97EB-73BAFD362143}" destId="{195817EA-A407-45F2-B7AD-9342F985258C}" srcOrd="1" destOrd="0" presId="urn:microsoft.com/office/officeart/2016/7/layout/VerticalDownArrowProcess"/>
    <dgm:cxn modelId="{DF17ADAF-200F-4E04-ACD5-F0FAE1444A43}" type="presParOf" srcId="{E06D13F0-89F5-48DB-87ED-D0247C3E2B9F}" destId="{606105C9-C72F-4515-8A2F-E366AC17B7EE}" srcOrd="1" destOrd="0" presId="urn:microsoft.com/office/officeart/2016/7/layout/VerticalDownArrowProcess"/>
    <dgm:cxn modelId="{E43F952D-AB53-4F72-87C2-247ECBAFDD3F}" type="presParOf" srcId="{E06D13F0-89F5-48DB-87ED-D0247C3E2B9F}" destId="{C044DCD3-E97E-4A82-A6D5-F1C4999AC92C}" srcOrd="2" destOrd="0" presId="urn:microsoft.com/office/officeart/2016/7/layout/VerticalDownArrowProcess"/>
    <dgm:cxn modelId="{77D38180-ED6F-4B5E-A932-4B7BC1D4F032}" type="presParOf" srcId="{C044DCD3-E97E-4A82-A6D5-F1C4999AC92C}" destId="{9FFB66BC-0939-42A3-8526-34C4A10DF1D0}" srcOrd="0" destOrd="0" presId="urn:microsoft.com/office/officeart/2016/7/layout/VerticalDownArrowProcess"/>
    <dgm:cxn modelId="{5B268354-44FB-402F-B0AB-C6913FE0ABA8}" type="presParOf" srcId="{C044DCD3-E97E-4A82-A6D5-F1C4999AC92C}" destId="{8DD09F8A-F2F5-475B-B5BD-96F331767819}" srcOrd="1" destOrd="0" presId="urn:microsoft.com/office/officeart/2016/7/layout/VerticalDownArrowProcess"/>
    <dgm:cxn modelId="{CE4C8C56-6427-4FDA-8769-4E561A4BBBAE}" type="presParOf" srcId="{C044DCD3-E97E-4A82-A6D5-F1C4999AC92C}" destId="{9687FD2C-F350-46CD-9505-8175AB024257}" srcOrd="2" destOrd="0" presId="urn:microsoft.com/office/officeart/2016/7/layout/VerticalDownArrowProcess"/>
    <dgm:cxn modelId="{18E91054-3544-484C-8E0E-27205D8E1B7D}" type="presParOf" srcId="{E06D13F0-89F5-48DB-87ED-D0247C3E2B9F}" destId="{4F87B468-8195-42B7-AFD0-940548C7D070}" srcOrd="3" destOrd="0" presId="urn:microsoft.com/office/officeart/2016/7/layout/VerticalDownArrowProcess"/>
    <dgm:cxn modelId="{129A31F2-A9D4-4D4D-AAF2-CCF29F0D484C}" type="presParOf" srcId="{E06D13F0-89F5-48DB-87ED-D0247C3E2B9F}" destId="{869EE694-33A9-4DC0-AAE9-F65DAE71825C}" srcOrd="4" destOrd="0" presId="urn:microsoft.com/office/officeart/2016/7/layout/VerticalDownArrowProcess"/>
    <dgm:cxn modelId="{10F28359-5C97-4396-91DA-EDB852987470}" type="presParOf" srcId="{869EE694-33A9-4DC0-AAE9-F65DAE71825C}" destId="{35389029-D32C-4F06-B274-A3D5E7015298}" srcOrd="0" destOrd="0" presId="urn:microsoft.com/office/officeart/2016/7/layout/VerticalDownArrowProcess"/>
    <dgm:cxn modelId="{64650417-748B-4E2C-9F14-05F3E0960990}" type="presParOf" srcId="{869EE694-33A9-4DC0-AAE9-F65DAE71825C}" destId="{D6BE2497-AD3A-4137-842E-BC6C52F2AE5D}" srcOrd="1" destOrd="0" presId="urn:microsoft.com/office/officeart/2016/7/layout/VerticalDownArrowProcess"/>
    <dgm:cxn modelId="{E52FE03D-3EAB-44A2-B4BB-DC345103BDE5}" type="presParOf" srcId="{869EE694-33A9-4DC0-AAE9-F65DAE71825C}" destId="{BDB08608-F44C-45AD-9518-F95FE0CA641B}" srcOrd="2" destOrd="0" presId="urn:microsoft.com/office/officeart/2016/7/layout/VerticalDownArrow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164953-8CDF-45B1-8EB9-A62FB74801F3}">
      <dsp:nvSpPr>
        <dsp:cNvPr id="0" name=""/>
        <dsp:cNvSpPr/>
      </dsp:nvSpPr>
      <dsp:spPr>
        <a:xfrm>
          <a:off x="0" y="0"/>
          <a:ext cx="690051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3272E6-187E-4527-B046-D2BA9030FDA6}">
      <dsp:nvSpPr>
        <dsp:cNvPr id="0" name=""/>
        <dsp:cNvSpPr/>
      </dsp:nvSpPr>
      <dsp:spPr>
        <a:xfrm>
          <a:off x="0" y="0"/>
          <a:ext cx="6900512" cy="138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Historic and ongoing regional Jobs/Housing imbalance</a:t>
          </a:r>
        </a:p>
      </dsp:txBody>
      <dsp:txXfrm>
        <a:off x="0" y="0"/>
        <a:ext cx="6900512" cy="1384035"/>
      </dsp:txXfrm>
    </dsp:sp>
    <dsp:sp modelId="{2FF49431-8A46-4A2C-A59C-BE4AB4E03A39}">
      <dsp:nvSpPr>
        <dsp:cNvPr id="0" name=""/>
        <dsp:cNvSpPr/>
      </dsp:nvSpPr>
      <dsp:spPr>
        <a:xfrm>
          <a:off x="0" y="1384035"/>
          <a:ext cx="6900512" cy="0"/>
        </a:xfrm>
        <a:prstGeom prst="line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accent2">
              <a:hueOff val="-485121"/>
              <a:satOff val="-27976"/>
              <a:lumOff val="287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135516-57A2-4C83-BC69-8086E4C9858E}">
      <dsp:nvSpPr>
        <dsp:cNvPr id="0" name=""/>
        <dsp:cNvSpPr/>
      </dsp:nvSpPr>
      <dsp:spPr>
        <a:xfrm>
          <a:off x="0" y="1384035"/>
          <a:ext cx="6900512" cy="138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Policy makers favor short-term fixes vs. long-term solutions</a:t>
          </a:r>
        </a:p>
      </dsp:txBody>
      <dsp:txXfrm>
        <a:off x="0" y="1384035"/>
        <a:ext cx="6900512" cy="1384035"/>
      </dsp:txXfrm>
    </dsp:sp>
    <dsp:sp modelId="{478AB98C-8012-4237-9664-ED16FF12505A}">
      <dsp:nvSpPr>
        <dsp:cNvPr id="0" name=""/>
        <dsp:cNvSpPr/>
      </dsp:nvSpPr>
      <dsp:spPr>
        <a:xfrm>
          <a:off x="0" y="2768070"/>
          <a:ext cx="6900512" cy="0"/>
        </a:xfrm>
        <a:prstGeom prst="line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accent2">
              <a:hueOff val="-970242"/>
              <a:satOff val="-55952"/>
              <a:lumOff val="575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819BED-BCEB-4C38-9CFC-C0D57A7D4CF9}">
      <dsp:nvSpPr>
        <dsp:cNvPr id="0" name=""/>
        <dsp:cNvSpPr/>
      </dsp:nvSpPr>
      <dsp:spPr>
        <a:xfrm>
          <a:off x="0" y="2768070"/>
          <a:ext cx="6900512" cy="138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Tenant advocates have the emotional high ground</a:t>
          </a:r>
        </a:p>
      </dsp:txBody>
      <dsp:txXfrm>
        <a:off x="0" y="2768070"/>
        <a:ext cx="6900512" cy="1384035"/>
      </dsp:txXfrm>
    </dsp:sp>
    <dsp:sp modelId="{51018D84-8BF1-49A3-AB2F-4CFCF753A1D0}">
      <dsp:nvSpPr>
        <dsp:cNvPr id="0" name=""/>
        <dsp:cNvSpPr/>
      </dsp:nvSpPr>
      <dsp:spPr>
        <a:xfrm>
          <a:off x="0" y="4152105"/>
          <a:ext cx="6900512" cy="0"/>
        </a:xfrm>
        <a:prstGeom prst="lin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C302E5-4246-4D8A-A4C8-1841950418F8}">
      <dsp:nvSpPr>
        <dsp:cNvPr id="0" name=""/>
        <dsp:cNvSpPr/>
      </dsp:nvSpPr>
      <dsp:spPr>
        <a:xfrm>
          <a:off x="0" y="4152105"/>
          <a:ext cx="6900512" cy="138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Local government inaction is NOT an option</a:t>
          </a:r>
        </a:p>
      </dsp:txBody>
      <dsp:txXfrm>
        <a:off x="0" y="4152105"/>
        <a:ext cx="6900512" cy="13840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8135CC-DC7B-4E3E-9210-C544DE945A4D}">
      <dsp:nvSpPr>
        <dsp:cNvPr id="0" name=""/>
        <dsp:cNvSpPr/>
      </dsp:nvSpPr>
      <dsp:spPr>
        <a:xfrm>
          <a:off x="31" y="797"/>
          <a:ext cx="3022338" cy="864000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3360" tIns="121920" rIns="213360" bIns="12192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Philosophical </a:t>
          </a:r>
        </a:p>
      </dsp:txBody>
      <dsp:txXfrm>
        <a:off x="31" y="797"/>
        <a:ext cx="3022338" cy="864000"/>
      </dsp:txXfrm>
    </dsp:sp>
    <dsp:sp modelId="{4B9DE43A-4A84-4843-8283-CE6B8B2894CB}">
      <dsp:nvSpPr>
        <dsp:cNvPr id="0" name=""/>
        <dsp:cNvSpPr/>
      </dsp:nvSpPr>
      <dsp:spPr>
        <a:xfrm>
          <a:off x="31" y="864797"/>
          <a:ext cx="3022338" cy="2585017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213360" bIns="24003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000" kern="1200" dirty="0"/>
            <a:t>Protect Private Property Rights</a:t>
          </a:r>
        </a:p>
      </dsp:txBody>
      <dsp:txXfrm>
        <a:off x="31" y="864797"/>
        <a:ext cx="3022338" cy="2585017"/>
      </dsp:txXfrm>
    </dsp:sp>
    <dsp:sp modelId="{DD563181-B78E-4997-A0B5-03AF4733830B}">
      <dsp:nvSpPr>
        <dsp:cNvPr id="0" name=""/>
        <dsp:cNvSpPr/>
      </dsp:nvSpPr>
      <dsp:spPr>
        <a:xfrm>
          <a:off x="3445497" y="797"/>
          <a:ext cx="3022338" cy="864000"/>
        </a:xfrm>
        <a:prstGeom prst="rect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3360" tIns="121920" rIns="213360" bIns="12192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Practical </a:t>
          </a:r>
        </a:p>
      </dsp:txBody>
      <dsp:txXfrm>
        <a:off x="3445497" y="797"/>
        <a:ext cx="3022338" cy="864000"/>
      </dsp:txXfrm>
    </dsp:sp>
    <dsp:sp modelId="{D17B4628-A194-466F-A975-98A2A4C8A59D}">
      <dsp:nvSpPr>
        <dsp:cNvPr id="0" name=""/>
        <dsp:cNvSpPr/>
      </dsp:nvSpPr>
      <dsp:spPr>
        <a:xfrm>
          <a:off x="3445497" y="864797"/>
          <a:ext cx="3022338" cy="2585017"/>
        </a:xfrm>
        <a:prstGeom prst="rect">
          <a:avLst/>
        </a:prstGeom>
        <a:solidFill>
          <a:schemeClr val="accent5">
            <a:tint val="40000"/>
            <a:alpha val="90000"/>
            <a:hueOff val="-6739762"/>
            <a:satOff val="-22832"/>
            <a:lumOff val="-2928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-6739762"/>
              <a:satOff val="-22832"/>
              <a:lumOff val="-2928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213360" bIns="24003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000" kern="1200"/>
            <a:t>Carve-out for 1-4 units</a:t>
          </a:r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000" kern="1200" dirty="0"/>
            <a:t>Keep Mom ‘n Pops in the rental business</a:t>
          </a:r>
        </a:p>
      </dsp:txBody>
      <dsp:txXfrm>
        <a:off x="3445497" y="864797"/>
        <a:ext cx="3022338" cy="258501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1F0967-EC56-46A0-A172-B2D1948D0BA2}">
      <dsp:nvSpPr>
        <dsp:cNvPr id="0" name=""/>
        <dsp:cNvSpPr/>
      </dsp:nvSpPr>
      <dsp:spPr>
        <a:xfrm>
          <a:off x="0" y="3275482"/>
          <a:ext cx="2628900" cy="107508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967" tIns="256032" rIns="186967" bIns="256032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Story</a:t>
          </a:r>
        </a:p>
      </dsp:txBody>
      <dsp:txXfrm>
        <a:off x="0" y="3275482"/>
        <a:ext cx="2628900" cy="1075086"/>
      </dsp:txXfrm>
    </dsp:sp>
    <dsp:sp modelId="{195817EA-A407-45F2-B7AD-9342F985258C}">
      <dsp:nvSpPr>
        <dsp:cNvPr id="0" name=""/>
        <dsp:cNvSpPr/>
      </dsp:nvSpPr>
      <dsp:spPr>
        <a:xfrm>
          <a:off x="2628900" y="3275482"/>
          <a:ext cx="7886700" cy="1075086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9980" tIns="304800" rIns="159980" bIns="30480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Story Power – Collect and share experiences </a:t>
          </a:r>
          <a:r>
            <a:rPr lang="en-US" sz="2400" b="1" i="1" u="sng" kern="1200" dirty="0"/>
            <a:t>now</a:t>
          </a:r>
        </a:p>
      </dsp:txBody>
      <dsp:txXfrm>
        <a:off x="2628900" y="3275482"/>
        <a:ext cx="7886700" cy="1075086"/>
      </dsp:txXfrm>
    </dsp:sp>
    <dsp:sp modelId="{8DD09F8A-F2F5-475B-B5BD-96F331767819}">
      <dsp:nvSpPr>
        <dsp:cNvPr id="0" name=""/>
        <dsp:cNvSpPr/>
      </dsp:nvSpPr>
      <dsp:spPr>
        <a:xfrm rot="10800000">
          <a:off x="0" y="1638125"/>
          <a:ext cx="2628900" cy="1653482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967" tIns="256032" rIns="186967" bIns="256032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Help</a:t>
          </a:r>
        </a:p>
      </dsp:txBody>
      <dsp:txXfrm rot="-10800000">
        <a:off x="0" y="1638125"/>
        <a:ext cx="2628900" cy="1074763"/>
      </dsp:txXfrm>
    </dsp:sp>
    <dsp:sp modelId="{9687FD2C-F350-46CD-9505-8175AB024257}">
      <dsp:nvSpPr>
        <dsp:cNvPr id="0" name=""/>
        <dsp:cNvSpPr/>
      </dsp:nvSpPr>
      <dsp:spPr>
        <a:xfrm>
          <a:off x="2628900" y="1638125"/>
          <a:ext cx="7886700" cy="1074763"/>
        </a:xfrm>
        <a:prstGeom prst="rect">
          <a:avLst/>
        </a:prstGeom>
        <a:solidFill>
          <a:schemeClr val="accent5">
            <a:tint val="40000"/>
            <a:alpha val="90000"/>
            <a:hueOff val="-3369881"/>
            <a:satOff val="-11416"/>
            <a:lumOff val="-1464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3369881"/>
              <a:satOff val="-11416"/>
              <a:lumOff val="-146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9980" tIns="304800" rIns="159980" bIns="30480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Help Mom ‘n Pops access assistance programs</a:t>
          </a:r>
        </a:p>
      </dsp:txBody>
      <dsp:txXfrm>
        <a:off x="2628900" y="1638125"/>
        <a:ext cx="7886700" cy="1074763"/>
      </dsp:txXfrm>
    </dsp:sp>
    <dsp:sp modelId="{D6BE2497-AD3A-4137-842E-BC6C52F2AE5D}">
      <dsp:nvSpPr>
        <dsp:cNvPr id="0" name=""/>
        <dsp:cNvSpPr/>
      </dsp:nvSpPr>
      <dsp:spPr>
        <a:xfrm rot="10800000">
          <a:off x="0" y="769"/>
          <a:ext cx="2628900" cy="1653482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967" tIns="256032" rIns="186967" bIns="256032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Identify</a:t>
          </a:r>
        </a:p>
      </dsp:txBody>
      <dsp:txXfrm rot="-10800000">
        <a:off x="0" y="769"/>
        <a:ext cx="2628900" cy="1074763"/>
      </dsp:txXfrm>
    </dsp:sp>
    <dsp:sp modelId="{BDB08608-F44C-45AD-9518-F95FE0CA641B}">
      <dsp:nvSpPr>
        <dsp:cNvPr id="0" name=""/>
        <dsp:cNvSpPr/>
      </dsp:nvSpPr>
      <dsp:spPr>
        <a:xfrm>
          <a:off x="2628900" y="769"/>
          <a:ext cx="7886700" cy="1074763"/>
        </a:xfrm>
        <a:prstGeom prst="rect">
          <a:avLst/>
        </a:prstGeom>
        <a:solidFill>
          <a:schemeClr val="accent5">
            <a:tint val="40000"/>
            <a:alpha val="90000"/>
            <a:hueOff val="-6739762"/>
            <a:satOff val="-22832"/>
            <a:lumOff val="-2928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6739762"/>
              <a:satOff val="-22832"/>
              <a:lumOff val="-29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9980" tIns="304800" rIns="159980" bIns="30480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Identify member and rental housing provider needs</a:t>
          </a:r>
        </a:p>
      </dsp:txBody>
      <dsp:txXfrm>
        <a:off x="2628900" y="769"/>
        <a:ext cx="7886700" cy="10747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6/7/layout/VerticalDownArrowProcess">
  <dgm:title val="Vertical Down Arrow Process"/>
  <dgm:desc val="Use to show a progression; a timeline; sequential steps in a task, process, or workflow; or to emphasize movement or direction. Level 1 text appears inside an arrow shape while Level 2 text appears below the arrow shapes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36"/>
      <dgm:constr type="primFontSz" for="des" forName="parentTextArrow" refType="primFontSz" refFor="des" refForName="parentTextBox" op="equ"/>
      <dgm:constr type="primFontSz" for="des" forName="descendantArrow" val="24"/>
      <dgm:constr type="primFontSz" for="des" forName="descendantArrow" refType="primFontSz" refFor="des" refForName="parentTextArrow" op="lte"/>
      <dgm:constr type="primFontSz" for="des" forName="descendantBox" refType="primFontSz" refFor="des" refForName="parentTextArrow" op="lte"/>
      <dgm:constr type="primFontSz" for="des" forName="descendantBox" refType="primFontSz" refFor="des" refForName="parentTextBox" op="lte"/>
      <dgm:constr type="primFontSz" for="des" forName="descendantArrow" refType="primFontSz" refFor="des" refForName="parentTextBox" op="lte"/>
      <dgm:constr type="primFontSz" for="des" forName="descendantBox" refType="primFontSz" refFor="des" refForName="descendan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parentTextBox" refType="w" fact="0.25"/>
              <dgm:constr type="h" for="ch" forName="parentTextBox" refType="h"/>
              <dgm:constr type="t" for="ch" forName="parentTextBox"/>
              <dgm:constr type="w" for="ch" forName="descendantBox" refType="w" fact="0.75"/>
              <dgm:constr type="l" for="ch" forName="descendantBox" refType="w" fact="0.25"/>
              <dgm:constr type="b" for="ch" forName="descendantBox" refType="h"/>
              <dgm:constr type="h" for="ch" forName="descendantBox" refType="h"/>
            </dgm:constrLst>
            <dgm:ruleLst/>
            <dgm:layoutNode name="parentTextBox" styleLbl="alignNode1">
              <dgm:alg type="tx"/>
              <dgm:shape xmlns:r="http://schemas.openxmlformats.org/officeDocument/2006/relationships" type="rect" r:blip="">
                <dgm:adjLst/>
              </dgm:shape>
              <dgm:presOf axis="self"/>
              <dgm:constrLst>
                <dgm:constr type="primFontSz" refType="h" op="lte" fact="0.5"/>
                <dgm:constr type="lMarg" refType="w" fact="0.2016"/>
                <dgm:constr type="rMarg" refType="w" fact="0.2016"/>
              </dgm:constrLst>
              <dgm:ruleLst>
                <dgm:rule type="primFontSz" val="13" fact="NaN" max="NaN"/>
              </dgm:ruleLst>
            </dgm:layoutNode>
            <dgm:layoutNode name="descendantBox" styleLbl="bgAccFollowNode1">
              <dgm:alg type="tx">
                <dgm:param type="stBulletLvl" val="0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/>
              <dgm:constrLst>
                <dgm:constr type="tMarg" refType="primFontSz"/>
                <dgm:constr type="bMarg" refType="primFontSz"/>
                <dgm:constr type="lMarg" refType="w" fact="0.0575"/>
                <dgm:constr type="rMarg" refType="w" fact="0.0575"/>
              </dgm:constrLst>
              <dgm:presOf axis="des" ptType="node"/>
              <dgm:ruleLst>
                <dgm:rule type="primFontSz" val="11" fact="NaN" max="NaN"/>
              </dgm:ruleLst>
            </dgm:layoutNod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parentTextArrow" refType="w" fact="0.25"/>
              <dgm:constr type="t" for="ch" forName="parentTextArrow"/>
              <dgm:constr type="h" for="ch" forName="parentTextArrow" refType="h" fact="0.65"/>
              <dgm:constr type="w" for="ch" forName="arrow" refType="w" fact="0.25"/>
              <dgm:constr type="h" for="ch" forName="arrow" refType="h"/>
              <dgm:constr type="l" for="ch" forName="descendantArrow" refType="w" fact="0.25"/>
              <dgm:constr type="w" for="ch" forName="descendantArrow" refType="w" fact="0.75"/>
              <dgm:constr type="b" for="ch" forName="descendantArrow" refType="h" fact="0.65"/>
              <dgm:constr type="h" for="ch" forName="descendantArrow" refType="h" fact="0.65"/>
            </dgm:constrLst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>
                <dgm:constr type="primFontSz" refType="h" op="lte" fact="0.5"/>
                <dgm:constr type="lMarg" refType="w" fact="0.2016"/>
                <dgm:constr type="rMarg" refType="w" fact="0.2016"/>
              </dgm:constrLst>
              <dgm:ruleLst>
                <dgm:rule type="primFontSz" val="13" fact="NaN" max="NaN"/>
              </dgm:ruleLst>
            </dgm:layoutNode>
            <dgm:layoutNode name="arrow" styleLbl="alignNode1">
              <dgm:alg type="sp"/>
              <dgm:shape xmlns:r="http://schemas.openxmlformats.org/officeDocument/2006/relationships" rot="180" type="upArrowCallout" r:blip="">
                <dgm:adjLst>
                  <dgm:adj idx="1" val="0.05"/>
                  <dgm:adj idx="2" val="0.1"/>
                  <dgm:adj idx="3" val="0.15"/>
                </dgm:adjLst>
              </dgm:shape>
              <dgm:presOf axis="self"/>
              <dgm:constrLst/>
              <dgm:ruleLst/>
            </dgm:layoutNode>
            <dgm:layoutNode name="descendantArrow" styleLbl="bgAccFollowNode1">
              <dgm:alg type="tx">
                <dgm:param type="stBulletLvl" val="0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tMarg" refType="primFontSz"/>
                <dgm:constr type="bMarg" refType="primFontSz"/>
                <dgm:constr type="lMarg" refType="w" fact="0.0575"/>
                <dgm:constr type="rMarg" refType="w" fact="0.0575"/>
              </dgm:constrLst>
              <dgm:ruleLst>
                <dgm:rule type="primFontSz" val="11" fact="NaN" max="NaN"/>
              </dgm:ruleLst>
            </dgm:layoutNod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1D014B-DEB7-4123-B4F0-6B8960515983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CABA90-856A-4FE3-B72F-ABA8D0AEC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369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2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493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2493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554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BDACC4-C9BF-4FAD-9BBA-56D42130A07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charset="0"/>
              </a:rPr>
              <a:pPr marL="0" marR="0" lvl="0" indent="0" algn="r" defTabSz="95543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6733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B4362-973C-4191-8423-9D40A0448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AF1984-7E78-4F20-BC92-94CE3C4EF9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B16658-2262-48E5-879E-15E93B0C5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8A014-898D-43BF-AD0E-5AC47D1BAFC5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D09631-2BDF-4B04-B1D5-47280B6BF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6FD283-D296-43BD-BB01-60BC1AF84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EB89B-B7C6-47CF-A101-58BF751D2C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68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223738-918B-4F3E-BC9A-D2528CBBD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E4CEAF-A806-4077-85B5-6A7CCF2787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803895-8FD3-4B28-BBD4-2B4185DB7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8A014-898D-43BF-AD0E-5AC47D1BAFC5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20C5AE-2E80-40F3-AE0C-834FA73C7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213EC8-2EDA-476F-A322-1C1FA25FE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EB89B-B7C6-47CF-A101-58BF751D2C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396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C4CEFE7-9708-42AB-97E7-1DD9596BAD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7F0336-BE03-4343-A8F5-46717A3988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64BFC2-4575-4E9A-88C5-3FA83A17E7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8A014-898D-43BF-AD0E-5AC47D1BAFC5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71B70F-C0CA-496B-A398-9B4A14B02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BF105C-0CF9-4E75-A394-DED08DD09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EB89B-B7C6-47CF-A101-58BF751D2C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478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03D813-6CD8-4D9A-9F36-3565989D4F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C43011-FCE3-4235-A454-A4720F5847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E1D6E0-B343-44C2-86D1-195345B6B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9FB55-154E-48CF-87BB-9C928C1095F9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A0599E-AA6B-46B2-BFC2-55D369BCF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638BDF-A76A-4210-8C12-541F3AC12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D165D-4F08-4C4A-934F-7638311D3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810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556E94-A902-465C-8CFF-DBF9FE862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182A0B-9926-434E-89BB-AB88C499E8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C852B2-8185-4002-A251-C7A5134CA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9FB55-154E-48CF-87BB-9C928C1095F9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690C3B-220C-456C-B475-2F4278412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2782A9-D712-4F98-9076-5023B6013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D165D-4F08-4C4A-934F-7638311D3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974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3E718-DC2E-4304-BD36-A0A5B2422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F4F2CA-EBE9-4D97-BB18-B6C01A3EBC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09B001-5969-414B-93B5-324A813E0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9FB55-154E-48CF-87BB-9C928C1095F9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4E36C8-23D7-4D2F-BB2A-F6DC4223E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39E34F-974F-43DC-A837-ADD32C417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D165D-4F08-4C4A-934F-7638311D3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32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45412-4311-4B4B-902B-7C3B9A79A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B11AB-D0EE-4262-A7B6-BBE2016527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951A4A-8D22-4F4B-A962-1C8FB76796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65C428-288C-4722-9AF7-CBBC4AA4F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9FB55-154E-48CF-87BB-9C928C1095F9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C7E1C8-6714-4976-A9F3-E99AE6352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57D0C1-0827-4048-BC14-4B43FD375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D165D-4F08-4C4A-934F-7638311D3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511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8F795-CEB2-4093-9171-94EA23EBE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DA630D-4B73-4A74-BCEA-BF3B4875C6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FC80BF-CAFB-4E2C-BFB0-A2486AC800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FB3879-5087-485D-A85A-06E4B9646C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3BAD9A-1624-476D-B7E8-A7689F01CE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15AF6C-FA65-4B0C-933C-EAF177BA6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9FB55-154E-48CF-87BB-9C928C1095F9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F9D194E-5BDF-4862-BC57-D7F76A54B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010023-CB90-499B-A863-0DFFA4131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D165D-4F08-4C4A-934F-7638311D3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962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986CCF-DC49-420C-93F3-33C3FF54E6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5E49871-2A2D-4C82-9E20-31A8D752A1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9FB55-154E-48CF-87BB-9C928C1095F9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F12386-5DB2-4B7F-B1CE-912399BBD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E0F50A-1CA7-4FA7-8C3B-9DCBAAA27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D165D-4F08-4C4A-934F-7638311D3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862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3DAB244-4D64-4462-A2B5-FCB84431D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9FB55-154E-48CF-87BB-9C928C1095F9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F9737B2-23B7-46C7-87E5-8661B080A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6F0494-769D-4488-AB4B-189B0FAF4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D165D-4F08-4C4A-934F-7638311D3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290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7A8F7-D86F-4F04-B05F-E06A30F174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8E67F3-02A8-4EE0-B38A-2F6CF36485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00E751-BD24-423A-A5FF-7C98AD75FC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4B304D-34BD-4370-994E-FBC70AE4F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9FB55-154E-48CF-87BB-9C928C1095F9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08109F-1E38-42CB-9DC2-EC806A57F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F2DAB7-24D9-4929-8A34-C883916AA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D165D-4F08-4C4A-934F-7638311D3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055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1661E4-ADC2-4C48-8AEC-3E79C92083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BCFFF0-ABFE-43D0-AD49-BC773E1628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B97804-30AF-4E19-8C42-FDC2C4676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8A014-898D-43BF-AD0E-5AC47D1BAFC5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8FDA20-D187-4EB1-B24D-7CFA02393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712591-6D81-40BF-8FFB-3A666CDFC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EB89B-B7C6-47CF-A101-58BF751D2C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955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AAC973-528A-4495-A25D-2CFC99DA0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757BCF4-567D-4CEF-9CEF-C0DFD503E1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EFD80B-AFBA-4676-B1DB-734B117F1C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88DCF9-5DE3-4879-BA85-28EBF86AC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9FB55-154E-48CF-87BB-9C928C1095F9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D080EC-FE6D-41BD-B1E9-5A91729CB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30A424-5CAB-41D6-81EA-CC32DB59C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D165D-4F08-4C4A-934F-7638311D3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936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4E29CC-84A8-4185-AEBB-87E2BA4F0D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369A5C-9D94-4C93-A606-F80317D529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2BCF3F-9A96-4EE8-B846-80270777C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9FB55-154E-48CF-87BB-9C928C1095F9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7ED808-0DE1-4A86-B6C0-8F36EA3CD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6D6526-9E64-4542-B354-911F442D3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D165D-4F08-4C4A-934F-7638311D3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448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B7073F8-0067-4245-9243-78D703826E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FBA8B8-31DE-4CB2-82F3-FAA3238FBF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50420C-4340-499B-94D7-FB495E220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9FB55-154E-48CF-87BB-9C928C1095F9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33604F-0475-4529-9E23-6F2B16F83B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1C680C-FE54-4BFA-B606-064B3DFE4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D165D-4F08-4C4A-934F-7638311D3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717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400045-C07C-47B9-AE6A-129AF598FC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3E2D31-18F8-4D92-A047-40DC4B4385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C9340A-C4B2-4167-B80C-5B0130CCC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8A014-898D-43BF-AD0E-5AC47D1BAFC5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4FD6E1-E7F8-4963-A5F9-7F01C0A5D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3297F9-4A08-49AF-A719-349ACEFF4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EB89B-B7C6-47CF-A101-58BF751D2C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40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DA7D1-6077-4AFC-B5BC-3D64E2220D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F10D7B-23EE-4410-89EB-EF7E9576CB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76270E-1E46-4526-BB7C-ECC5CC85EA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534368-2E14-4BE2-8BFD-3BB8F1842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8A014-898D-43BF-AD0E-5AC47D1BAFC5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3B6F31-12A0-49B5-817D-C49812C28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E6B4D7-9629-4035-80FB-CECB1689A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EB89B-B7C6-47CF-A101-58BF751D2C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791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01E46E-DACF-47CB-A02B-18669C31B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01B415-BA79-4BF9-A620-DE1C9E7C9D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0E9A50-B2F1-4844-8F3A-1CAEC46C3F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E066891-0BA0-48AE-A4D4-67F1F2C407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E17F87-8251-4DCC-B41A-491C0AAC6A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7ACB86D-5007-4FBE-81ED-9212AD4A0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8A014-898D-43BF-AD0E-5AC47D1BAFC5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11BA8CC-05EA-48AD-BC41-31B373B8A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9BD698-BA70-45F6-A918-415EB32C8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EB89B-B7C6-47CF-A101-58BF751D2C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168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0C358-17AA-47AF-9A0C-3EDD98933F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00A59DC-BF11-4C58-AB7E-6C762BBCF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8A014-898D-43BF-AD0E-5AC47D1BAFC5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69588C-6990-4AEF-A4F4-9EF9852E1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CCCFB0-3AF6-485D-8D94-D60FD9872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EB89B-B7C6-47CF-A101-58BF751D2C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933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9193D1-3F02-451A-A636-1AEF9A228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8A014-898D-43BF-AD0E-5AC47D1BAFC5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3CB701C-8CD3-4139-B1CE-DE8F55A34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1E932C-34A8-4F2C-B960-E3252425B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EB89B-B7C6-47CF-A101-58BF751D2C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802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AE564-4422-49F7-AD69-EC6140BA3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D36E32-7B79-43ED-80AE-23834C67BC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D2ECE5-35C0-49AE-B818-8FB140FD6A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30B2BD-3DBF-497F-B254-CB27BE9A4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8A014-898D-43BF-AD0E-5AC47D1BAFC5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3FB17C-6E83-42E3-97A1-0A241E8952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4A1CC7-0E84-440F-AE6C-7A486FFF7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EB89B-B7C6-47CF-A101-58BF751D2C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418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7228AF-5C78-4687-85D8-655A6E6E7E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D0627E-D6E3-4489-B2A0-BB18624BA3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0D685A-984F-4000-B26E-95F065139B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916958-C256-46D9-8CB9-763995231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8A014-898D-43BF-AD0E-5AC47D1BAFC5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B72E3E-FC2C-40C0-B721-B13F05000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818C31-0DEF-4E97-9263-9CC2810EE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EB89B-B7C6-47CF-A101-58BF751D2C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179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74EB6F2-26D2-4281-8BBD-02B4EC2124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C0DA46-1CAB-4B73-919E-57FD1ED017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376486-9114-4D70-9B7B-C05F5931C2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8A014-898D-43BF-AD0E-5AC47D1BAFC5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195209-F9A2-4B0A-80DB-42AC0D1346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39065A-2385-458B-B859-938C245D34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2EB89B-B7C6-47CF-A101-58BF751D2C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780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7CC2CB7-3231-42E0-A0AF-2B5577BD1F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0847A8-B4A2-4032-B10C-769FECE90A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0A668C-5663-40AA-BD27-641A3CEEB8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9FB55-154E-48CF-87BB-9C928C1095F9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A1562E-E1EF-45B7-A5AE-E242724A04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715E6F-D971-4EF8-979D-1B61279646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FD165D-4F08-4C4A-934F-7638311D3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822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8.svg"/><Relationship Id="rId7" Type="http://schemas.openxmlformats.org/officeDocument/2006/relationships/diagramColors" Target="../diagrams/colors2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80A857-30BF-43E5-A464-C8BB1DF12F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52091"/>
            <a:ext cx="6224335" cy="5431536"/>
          </a:xfrm>
        </p:spPr>
        <p:txBody>
          <a:bodyPr anchor="ctr"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 am currently selling a rental.  Owners moved to Oregon 3 years ago and wanted to rent the property they had in Mountain 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V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iew.  Due to all the CA housing restrictions and ever increasing taxes, they decided to sell this property and invest in 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O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regon.  </a:t>
            </a:r>
          </a:p>
          <a:p>
            <a:pPr marL="0" indent="0">
              <a:buNone/>
            </a:pPr>
            <a:endParaRPr lang="en-US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 Nicole C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7523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A3D4AA-FC87-4D32-ACAF-7AD79CCB16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r>
              <a:rPr lang="en-US" sz="5400"/>
              <a:t>Plot Points</a:t>
            </a:r>
          </a:p>
        </p:txBody>
      </p:sp>
      <p:sp>
        <p:nvSpPr>
          <p:cNvPr id="14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5E8EFBD0-5EED-4E35-8114-D4D7EEAAAE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52091"/>
            <a:ext cx="6925374" cy="5431536"/>
          </a:xfr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  <a:spcAft>
                <a:spcPts val="2400"/>
              </a:spcAft>
            </a:pPr>
            <a:r>
              <a:rPr lang="en-US" dirty="0"/>
              <a:t>Rental housing industry NOT monolithic</a:t>
            </a:r>
          </a:p>
          <a:p>
            <a:pPr>
              <a:lnSpc>
                <a:spcPct val="100000"/>
              </a:lnSpc>
              <a:spcAft>
                <a:spcPts val="2400"/>
              </a:spcAft>
            </a:pPr>
            <a:r>
              <a:rPr lang="en-US" dirty="0"/>
              <a:t>Mom ‘n Pops = affordable / BMR housing</a:t>
            </a:r>
          </a:p>
          <a:p>
            <a:pPr>
              <a:lnSpc>
                <a:spcPct val="100000"/>
              </a:lnSpc>
              <a:spcAft>
                <a:spcPts val="2400"/>
              </a:spcAft>
            </a:pPr>
            <a:r>
              <a:rPr lang="en-US" dirty="0"/>
              <a:t>Good intentions = unintended consequences</a:t>
            </a:r>
          </a:p>
          <a:p>
            <a:pPr>
              <a:lnSpc>
                <a:spcPct val="100000"/>
              </a:lnSpc>
              <a:spcAft>
                <a:spcPts val="2400"/>
              </a:spcAft>
            </a:pPr>
            <a:r>
              <a:rPr lang="en-US" dirty="0"/>
              <a:t>Net loss of rental housing supply</a:t>
            </a:r>
          </a:p>
          <a:p>
            <a:pPr>
              <a:lnSpc>
                <a:spcPct val="100000"/>
              </a:lnSpc>
              <a:spcAft>
                <a:spcPts val="2400"/>
              </a:spcAft>
            </a:pPr>
            <a:r>
              <a:rPr lang="en-US" dirty="0"/>
              <a:t>Foreshadowing: Action today = reaction later</a:t>
            </a:r>
          </a:p>
        </p:txBody>
      </p:sp>
    </p:spTree>
    <p:extLst>
      <p:ext uri="{BB962C8B-B14F-4D97-AF65-F5344CB8AC3E}">
        <p14:creationId xmlns:p14="http://schemas.microsoft.com/office/powerpoint/2010/main" val="472950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80A857-30BF-43E5-A464-C8BB1DF12F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52091"/>
            <a:ext cx="6224335" cy="5431536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Ten properties so far in one year. If this keeps up, I will soon close up shop on the property management. There are so many better places to invest than California especially the cities located in the Bay Area.  </a:t>
            </a:r>
          </a:p>
          <a:p>
            <a:pPr marL="0" indent="0">
              <a:buNone/>
            </a:pPr>
            <a:endParaRPr lang="en-US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 Richard H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32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12192000" cy="6096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i="1" dirty="0">
                <a:solidFill>
                  <a:schemeClr val="tx1"/>
                </a:solidFill>
                <a:latin typeface="Gill Sans MT" pitchFamily="34" charset="0"/>
              </a:rPr>
              <a:t>For more information</a:t>
            </a:r>
          </a:p>
        </p:txBody>
      </p:sp>
      <p:sp>
        <p:nvSpPr>
          <p:cNvPr id="123906" name="Rectangle 3"/>
          <p:cNvSpPr>
            <a:spLocks noChangeArrowheads="1"/>
          </p:cNvSpPr>
          <p:nvPr/>
        </p:nvSpPr>
        <p:spPr bwMode="auto">
          <a:xfrm>
            <a:off x="1524000" y="1600200"/>
            <a:ext cx="91440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David Stark</a:t>
            </a:r>
            <a:b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Chief Public Affairs and Communications Officer</a:t>
            </a:r>
            <a:b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Bay East Association of REALTORS® </a:t>
            </a:r>
            <a:b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b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Telephone: 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(925) 730–4068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Email: 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davids@bayeast.org</a:t>
            </a:r>
          </a:p>
        </p:txBody>
      </p:sp>
      <p:pic>
        <p:nvPicPr>
          <p:cNvPr id="6" name="Picture 5" descr="BayEast Logo 2014 700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5562600"/>
            <a:ext cx="2862146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836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5E62178-5DE6-44C8-AE62-8B9F37AC01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46C27A-A8FB-4D49-94C8-32B1C87600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174819"/>
            <a:ext cx="4794153" cy="2390049"/>
          </a:xfrm>
        </p:spPr>
        <p:txBody>
          <a:bodyPr>
            <a:normAutofit/>
          </a:bodyPr>
          <a:lstStyle/>
          <a:p>
            <a:pPr algn="l"/>
            <a:r>
              <a:rPr lang="en-US" sz="7200" dirty="0">
                <a:solidFill>
                  <a:schemeClr val="bg1"/>
                </a:solidFill>
              </a:rPr>
              <a:t>Story Power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761474-D823-4D34-95FB-14037B4643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804745"/>
            <a:ext cx="4607560" cy="2203943"/>
          </a:xfrm>
        </p:spPr>
        <p:txBody>
          <a:bodyPr>
            <a:normAutofit/>
          </a:bodyPr>
          <a:lstStyle/>
          <a:p>
            <a:pPr algn="l"/>
            <a:r>
              <a:rPr lang="en-US" sz="3200" i="1" dirty="0">
                <a:solidFill>
                  <a:schemeClr val="bg1"/>
                </a:solidFill>
              </a:rPr>
              <a:t>Lessons Learned from the Moratorium Front Lines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C29863D6-0FE2-4F80-9C72-1419BDEB4E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32356" y="0"/>
            <a:ext cx="6559644" cy="6858000"/>
            <a:chOff x="5632356" y="0"/>
            <a:chExt cx="6559644" cy="6858000"/>
          </a:xfrm>
          <a:effectLst>
            <a:outerShdw blurRad="381000" dist="152400" dir="10800000" algn="ctr" rotWithShape="0">
              <a:srgbClr val="000000">
                <a:alpha val="10000"/>
              </a:srgbClr>
            </a:outerShdw>
          </a:effectLst>
        </p:grpSpPr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398A8C22-8BEC-4F48-B82B-CFDD28BADB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5682343" y="2"/>
              <a:ext cx="6509657" cy="6857998"/>
              <a:chOff x="5682343" y="2"/>
              <a:chExt cx="6509657" cy="6857998"/>
            </a:xfrm>
          </p:grpSpPr>
          <p:sp>
            <p:nvSpPr>
              <p:cNvPr id="16" name="Freeform: Shape 15">
                <a:extLst>
                  <a:ext uri="{FF2B5EF4-FFF2-40B4-BE49-F238E27FC236}">
                    <a16:creationId xmlns:a16="http://schemas.microsoft.com/office/drawing/2014/main" id="{1A47FBCF-E1ED-4915-8EAD-C0BE506D1C0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flipH="1">
                <a:off x="5682343" y="2"/>
                <a:ext cx="6509657" cy="6857998"/>
              </a:xfrm>
              <a:custGeom>
                <a:avLst/>
                <a:gdLst>
                  <a:gd name="connsiteX0" fmla="*/ 5757500 w 6509657"/>
                  <a:gd name="connsiteY0" fmla="*/ 6118149 h 6857998"/>
                  <a:gd name="connsiteX1" fmla="*/ 5778719 w 6509657"/>
                  <a:gd name="connsiteY1" fmla="*/ 6133723 h 6857998"/>
                  <a:gd name="connsiteX2" fmla="*/ 5794879 w 6509657"/>
                  <a:gd name="connsiteY2" fmla="*/ 6149380 h 6857998"/>
                  <a:gd name="connsiteX3" fmla="*/ 5800355 w 6509657"/>
                  <a:gd name="connsiteY3" fmla="*/ 6166562 h 6857998"/>
                  <a:gd name="connsiteX4" fmla="*/ 5794879 w 6509657"/>
                  <a:gd name="connsiteY4" fmla="*/ 6149379 h 6857998"/>
                  <a:gd name="connsiteX5" fmla="*/ 5778719 w 6509657"/>
                  <a:gd name="connsiteY5" fmla="*/ 6133722 h 6857998"/>
                  <a:gd name="connsiteX6" fmla="*/ 5757500 w 6509657"/>
                  <a:gd name="connsiteY6" fmla="*/ 6118149 h 6857998"/>
                  <a:gd name="connsiteX7" fmla="*/ 5665657 w 6509657"/>
                  <a:gd name="connsiteY7" fmla="*/ 4941372 h 6857998"/>
                  <a:gd name="connsiteX8" fmla="*/ 5668987 w 6509657"/>
                  <a:gd name="connsiteY8" fmla="*/ 4950869 h 6857998"/>
                  <a:gd name="connsiteX9" fmla="*/ 5678672 w 6509657"/>
                  <a:gd name="connsiteY9" fmla="*/ 4991382 h 6857998"/>
                  <a:gd name="connsiteX10" fmla="*/ 5668987 w 6509657"/>
                  <a:gd name="connsiteY10" fmla="*/ 4950868 h 6857998"/>
                  <a:gd name="connsiteX11" fmla="*/ 5669596 w 6509657"/>
                  <a:gd name="connsiteY11" fmla="*/ 4749807 h 6857998"/>
                  <a:gd name="connsiteX12" fmla="*/ 5654889 w 6509657"/>
                  <a:gd name="connsiteY12" fmla="*/ 4799797 h 6857998"/>
                  <a:gd name="connsiteX13" fmla="*/ 5669596 w 6509657"/>
                  <a:gd name="connsiteY13" fmla="*/ 4749807 h 6857998"/>
                  <a:gd name="connsiteX14" fmla="*/ 5687394 w 6509657"/>
                  <a:gd name="connsiteY14" fmla="*/ 4543185 h 6857998"/>
                  <a:gd name="connsiteX15" fmla="*/ 5692800 w 6509657"/>
                  <a:gd name="connsiteY15" fmla="*/ 4557092 h 6857998"/>
                  <a:gd name="connsiteX16" fmla="*/ 5719165 w 6509657"/>
                  <a:gd name="connsiteY16" fmla="*/ 4602021 h 6857998"/>
                  <a:gd name="connsiteX17" fmla="*/ 5692800 w 6509657"/>
                  <a:gd name="connsiteY17" fmla="*/ 4557091 h 6857998"/>
                  <a:gd name="connsiteX18" fmla="*/ 6153612 w 6509657"/>
                  <a:gd name="connsiteY18" fmla="*/ 2819253 h 6857998"/>
                  <a:gd name="connsiteX19" fmla="*/ 6165256 w 6509657"/>
                  <a:gd name="connsiteY19" fmla="*/ 2827484 h 6857998"/>
                  <a:gd name="connsiteX20" fmla="*/ 6165258 w 6509657"/>
                  <a:gd name="connsiteY20" fmla="*/ 2827486 h 6857998"/>
                  <a:gd name="connsiteX21" fmla="*/ 6193761 w 6509657"/>
                  <a:gd name="connsiteY21" fmla="*/ 2861156 h 6857998"/>
                  <a:gd name="connsiteX22" fmla="*/ 6184107 w 6509657"/>
                  <a:gd name="connsiteY22" fmla="*/ 2842392 h 6857998"/>
                  <a:gd name="connsiteX23" fmla="*/ 6165258 w 6509657"/>
                  <a:gd name="connsiteY23" fmla="*/ 2827486 h 6857998"/>
                  <a:gd name="connsiteX24" fmla="*/ 6165256 w 6509657"/>
                  <a:gd name="connsiteY24" fmla="*/ 2827483 h 6857998"/>
                  <a:gd name="connsiteX25" fmla="*/ 6083958 w 6509657"/>
                  <a:gd name="connsiteY25" fmla="*/ 1974015 h 6857998"/>
                  <a:gd name="connsiteX26" fmla="*/ 6077444 w 6509657"/>
                  <a:gd name="connsiteY26" fmla="*/ 1999763 h 6857998"/>
                  <a:gd name="connsiteX27" fmla="*/ 6059716 w 6509657"/>
                  <a:gd name="connsiteY27" fmla="*/ 2023547 h 6857998"/>
                  <a:gd name="connsiteX28" fmla="*/ 6083958 w 6509657"/>
                  <a:gd name="connsiteY28" fmla="*/ 1974015 h 6857998"/>
                  <a:gd name="connsiteX29" fmla="*/ 6066764 w 6509657"/>
                  <a:gd name="connsiteY29" fmla="*/ 1768838 h 6857998"/>
                  <a:gd name="connsiteX30" fmla="*/ 6058162 w 6509657"/>
                  <a:gd name="connsiteY30" fmla="*/ 1785412 h 6857998"/>
                  <a:gd name="connsiteX31" fmla="*/ 6057382 w 6509657"/>
                  <a:gd name="connsiteY31" fmla="*/ 1801558 h 6857998"/>
                  <a:gd name="connsiteX32" fmla="*/ 6066764 w 6509657"/>
                  <a:gd name="connsiteY32" fmla="*/ 1768838 h 6857998"/>
                  <a:gd name="connsiteX33" fmla="*/ 6176353 w 6509657"/>
                  <a:gd name="connsiteY33" fmla="*/ 520953 h 6857998"/>
                  <a:gd name="connsiteX34" fmla="*/ 6169625 w 6509657"/>
                  <a:gd name="connsiteY34" fmla="*/ 549926 h 6857998"/>
                  <a:gd name="connsiteX35" fmla="*/ 6163371 w 6509657"/>
                  <a:gd name="connsiteY35" fmla="*/ 566616 h 6857998"/>
                  <a:gd name="connsiteX36" fmla="*/ 6157421 w 6509657"/>
                  <a:gd name="connsiteY36" fmla="*/ 581804 h 6857998"/>
                  <a:gd name="connsiteX37" fmla="*/ 6157002 w 6509657"/>
                  <a:gd name="connsiteY37" fmla="*/ 583595 h 6857998"/>
                  <a:gd name="connsiteX38" fmla="*/ 6154828 w 6509657"/>
                  <a:gd name="connsiteY38" fmla="*/ 589388 h 6857998"/>
                  <a:gd name="connsiteX39" fmla="*/ 6150205 w 6509657"/>
                  <a:gd name="connsiteY39" fmla="*/ 612658 h 6857998"/>
                  <a:gd name="connsiteX40" fmla="*/ 6157002 w 6509657"/>
                  <a:gd name="connsiteY40" fmla="*/ 583595 h 6857998"/>
                  <a:gd name="connsiteX41" fmla="*/ 6163319 w 6509657"/>
                  <a:gd name="connsiteY41" fmla="*/ 566754 h 6857998"/>
                  <a:gd name="connsiteX42" fmla="*/ 6163371 w 6509657"/>
                  <a:gd name="connsiteY42" fmla="*/ 566616 h 6857998"/>
                  <a:gd name="connsiteX43" fmla="*/ 6169209 w 6509657"/>
                  <a:gd name="connsiteY43" fmla="*/ 551717 h 6857998"/>
                  <a:gd name="connsiteX44" fmla="*/ 6169625 w 6509657"/>
                  <a:gd name="connsiteY44" fmla="*/ 549926 h 6857998"/>
                  <a:gd name="connsiteX45" fmla="*/ 6171790 w 6509657"/>
                  <a:gd name="connsiteY45" fmla="*/ 544146 h 6857998"/>
                  <a:gd name="connsiteX46" fmla="*/ 6176353 w 6509657"/>
                  <a:gd name="connsiteY46" fmla="*/ 520953 h 6857998"/>
                  <a:gd name="connsiteX47" fmla="*/ 6125250 w 6509657"/>
                  <a:gd name="connsiteY47" fmla="*/ 268794 h 6857998"/>
                  <a:gd name="connsiteX48" fmla="*/ 6120374 w 6509657"/>
                  <a:gd name="connsiteY48" fmla="*/ 299164 h 6857998"/>
                  <a:gd name="connsiteX49" fmla="*/ 6121819 w 6509657"/>
                  <a:gd name="connsiteY49" fmla="*/ 328017 h 6857998"/>
                  <a:gd name="connsiteX50" fmla="*/ 0 w 6509657"/>
                  <a:gd name="connsiteY50" fmla="*/ 0 h 6857998"/>
                  <a:gd name="connsiteX51" fmla="*/ 6442666 w 6509657"/>
                  <a:gd name="connsiteY51" fmla="*/ 0 h 6857998"/>
                  <a:gd name="connsiteX52" fmla="*/ 6438451 w 6509657"/>
                  <a:gd name="connsiteY52" fmla="*/ 24480 h 6857998"/>
                  <a:gd name="connsiteX53" fmla="*/ 6426440 w 6509657"/>
                  <a:gd name="connsiteY53" fmla="*/ 47806 h 6857998"/>
                  <a:gd name="connsiteX54" fmla="*/ 6417296 w 6509657"/>
                  <a:gd name="connsiteY54" fmla="*/ 105718 h 6857998"/>
                  <a:gd name="connsiteX55" fmla="*/ 6418631 w 6509657"/>
                  <a:gd name="connsiteY55" fmla="*/ 152584 h 6857998"/>
                  <a:gd name="connsiteX56" fmla="*/ 6420344 w 6509657"/>
                  <a:gd name="connsiteY56" fmla="*/ 234883 h 6857998"/>
                  <a:gd name="connsiteX57" fmla="*/ 6424727 w 6509657"/>
                  <a:gd name="connsiteY57" fmla="*/ 261173 h 6857998"/>
                  <a:gd name="connsiteX58" fmla="*/ 6412152 w 6509657"/>
                  <a:gd name="connsiteY58" fmla="*/ 380050 h 6857998"/>
                  <a:gd name="connsiteX59" fmla="*/ 6411200 w 6509657"/>
                  <a:gd name="connsiteY59" fmla="*/ 447870 h 6857998"/>
                  <a:gd name="connsiteX60" fmla="*/ 6395577 w 6509657"/>
                  <a:gd name="connsiteY60" fmla="*/ 524262 h 6857998"/>
                  <a:gd name="connsiteX61" fmla="*/ 6396339 w 6509657"/>
                  <a:gd name="connsiteY61" fmla="*/ 546552 h 6857998"/>
                  <a:gd name="connsiteX62" fmla="*/ 6397674 w 6509657"/>
                  <a:gd name="connsiteY62" fmla="*/ 571508 h 6857998"/>
                  <a:gd name="connsiteX63" fmla="*/ 6398818 w 6509657"/>
                  <a:gd name="connsiteY63" fmla="*/ 648092 h 6857998"/>
                  <a:gd name="connsiteX64" fmla="*/ 6404531 w 6509657"/>
                  <a:gd name="connsiteY64" fmla="*/ 694576 h 6857998"/>
                  <a:gd name="connsiteX65" fmla="*/ 6401104 w 6509657"/>
                  <a:gd name="connsiteY65" fmla="*/ 783158 h 6857998"/>
                  <a:gd name="connsiteX66" fmla="*/ 6406056 w 6509657"/>
                  <a:gd name="connsiteY66" fmla="*/ 815929 h 6857998"/>
                  <a:gd name="connsiteX67" fmla="*/ 6406628 w 6509657"/>
                  <a:gd name="connsiteY67" fmla="*/ 898797 h 6857998"/>
                  <a:gd name="connsiteX68" fmla="*/ 6403770 w 6509657"/>
                  <a:gd name="connsiteY68" fmla="*/ 973095 h 6857998"/>
                  <a:gd name="connsiteX69" fmla="*/ 6405294 w 6509657"/>
                  <a:gd name="connsiteY69" fmla="*/ 1044725 h 6857998"/>
                  <a:gd name="connsiteX70" fmla="*/ 6411580 w 6509657"/>
                  <a:gd name="connsiteY70" fmla="*/ 1095972 h 6857998"/>
                  <a:gd name="connsiteX71" fmla="*/ 6415391 w 6509657"/>
                  <a:gd name="connsiteY71" fmla="*/ 1151600 h 6857998"/>
                  <a:gd name="connsiteX72" fmla="*/ 6438060 w 6509657"/>
                  <a:gd name="connsiteY72" fmla="*/ 1304955 h 6857998"/>
                  <a:gd name="connsiteX73" fmla="*/ 6432537 w 6509657"/>
                  <a:gd name="connsiteY73" fmla="*/ 1333341 h 6857998"/>
                  <a:gd name="connsiteX74" fmla="*/ 6427393 w 6509657"/>
                  <a:gd name="connsiteY74" fmla="*/ 1494509 h 6857998"/>
                  <a:gd name="connsiteX75" fmla="*/ 6427775 w 6509657"/>
                  <a:gd name="connsiteY75" fmla="*/ 1529563 h 6857998"/>
                  <a:gd name="connsiteX76" fmla="*/ 6405294 w 6509657"/>
                  <a:gd name="connsiteY76" fmla="*/ 1623675 h 6857998"/>
                  <a:gd name="connsiteX77" fmla="*/ 6440919 w 6509657"/>
                  <a:gd name="connsiteY77" fmla="*/ 1768838 h 6857998"/>
                  <a:gd name="connsiteX78" fmla="*/ 6485496 w 6509657"/>
                  <a:gd name="connsiteY78" fmla="*/ 1904673 h 6857998"/>
                  <a:gd name="connsiteX79" fmla="*/ 6491212 w 6509657"/>
                  <a:gd name="connsiteY79" fmla="*/ 1921817 h 6857998"/>
                  <a:gd name="connsiteX80" fmla="*/ 6500928 w 6509657"/>
                  <a:gd name="connsiteY80" fmla="*/ 1970586 h 6857998"/>
                  <a:gd name="connsiteX81" fmla="*/ 6504358 w 6509657"/>
                  <a:gd name="connsiteY81" fmla="*/ 2030977 h 6857998"/>
                  <a:gd name="connsiteX82" fmla="*/ 6509406 w 6509657"/>
                  <a:gd name="connsiteY82" fmla="*/ 2069340 h 6857998"/>
                  <a:gd name="connsiteX83" fmla="*/ 6509657 w 6509657"/>
                  <a:gd name="connsiteY83" fmla="*/ 2072225 h 6857998"/>
                  <a:gd name="connsiteX84" fmla="*/ 6509657 w 6509657"/>
                  <a:gd name="connsiteY84" fmla="*/ 2131532 h 6857998"/>
                  <a:gd name="connsiteX85" fmla="*/ 6508786 w 6509657"/>
                  <a:gd name="connsiteY85" fmla="*/ 2138304 h 6857998"/>
                  <a:gd name="connsiteX86" fmla="*/ 6502262 w 6509657"/>
                  <a:gd name="connsiteY86" fmla="*/ 2168903 h 6857998"/>
                  <a:gd name="connsiteX87" fmla="*/ 6486640 w 6509657"/>
                  <a:gd name="connsiteY87" fmla="*/ 2254633 h 6857998"/>
                  <a:gd name="connsiteX88" fmla="*/ 6471780 w 6509657"/>
                  <a:gd name="connsiteY88" fmla="*/ 2335405 h 6857998"/>
                  <a:gd name="connsiteX89" fmla="*/ 6489306 w 6509657"/>
                  <a:gd name="connsiteY89" fmla="*/ 2360933 h 6857998"/>
                  <a:gd name="connsiteX90" fmla="*/ 6504547 w 6509657"/>
                  <a:gd name="connsiteY90" fmla="*/ 2400369 h 6857998"/>
                  <a:gd name="connsiteX91" fmla="*/ 6486258 w 6509657"/>
                  <a:gd name="connsiteY91" fmla="*/ 2444184 h 6857998"/>
                  <a:gd name="connsiteX92" fmla="*/ 6448350 w 6509657"/>
                  <a:gd name="connsiteY92" fmla="*/ 2546678 h 6857998"/>
                  <a:gd name="connsiteX93" fmla="*/ 6446633 w 6509657"/>
                  <a:gd name="connsiteY93" fmla="*/ 2611450 h 6857998"/>
                  <a:gd name="connsiteX94" fmla="*/ 6430441 w 6509657"/>
                  <a:gd name="connsiteY94" fmla="*/ 2752235 h 6857998"/>
                  <a:gd name="connsiteX95" fmla="*/ 6407389 w 6509657"/>
                  <a:gd name="connsiteY95" fmla="*/ 2844248 h 6857998"/>
                  <a:gd name="connsiteX96" fmla="*/ 6381291 w 6509657"/>
                  <a:gd name="connsiteY96" fmla="*/ 2910353 h 6857998"/>
                  <a:gd name="connsiteX97" fmla="*/ 6347189 w 6509657"/>
                  <a:gd name="connsiteY97" fmla="*/ 3005035 h 6857998"/>
                  <a:gd name="connsiteX98" fmla="*/ 6329473 w 6509657"/>
                  <a:gd name="connsiteY98" fmla="*/ 3100099 h 6857998"/>
                  <a:gd name="connsiteX99" fmla="*/ 6307182 w 6509657"/>
                  <a:gd name="connsiteY99" fmla="*/ 3168870 h 6857998"/>
                  <a:gd name="connsiteX100" fmla="*/ 6291942 w 6509657"/>
                  <a:gd name="connsiteY100" fmla="*/ 3252885 h 6857998"/>
                  <a:gd name="connsiteX101" fmla="*/ 6291371 w 6509657"/>
                  <a:gd name="connsiteY101" fmla="*/ 3323372 h 6857998"/>
                  <a:gd name="connsiteX102" fmla="*/ 6294039 w 6509657"/>
                  <a:gd name="connsiteY102" fmla="*/ 3433866 h 6857998"/>
                  <a:gd name="connsiteX103" fmla="*/ 6247937 w 6509657"/>
                  <a:gd name="connsiteY103" fmla="*/ 3569124 h 6857998"/>
                  <a:gd name="connsiteX104" fmla="*/ 6237648 w 6509657"/>
                  <a:gd name="connsiteY104" fmla="*/ 3623799 h 6857998"/>
                  <a:gd name="connsiteX105" fmla="*/ 6232886 w 6509657"/>
                  <a:gd name="connsiteY105" fmla="*/ 3675238 h 6857998"/>
                  <a:gd name="connsiteX106" fmla="*/ 6202214 w 6509657"/>
                  <a:gd name="connsiteY106" fmla="*/ 3784397 h 6857998"/>
                  <a:gd name="connsiteX107" fmla="*/ 6192116 w 6509657"/>
                  <a:gd name="connsiteY107" fmla="*/ 3828785 h 6857998"/>
                  <a:gd name="connsiteX108" fmla="*/ 6192308 w 6509657"/>
                  <a:gd name="connsiteY108" fmla="*/ 3890891 h 6857998"/>
                  <a:gd name="connsiteX109" fmla="*/ 6178210 w 6509657"/>
                  <a:gd name="connsiteY109" fmla="*/ 4003861 h 6857998"/>
                  <a:gd name="connsiteX110" fmla="*/ 6137060 w 6509657"/>
                  <a:gd name="connsiteY110" fmla="*/ 4116641 h 6857998"/>
                  <a:gd name="connsiteX111" fmla="*/ 6141062 w 6509657"/>
                  <a:gd name="connsiteY111" fmla="*/ 4164458 h 6857998"/>
                  <a:gd name="connsiteX112" fmla="*/ 6140110 w 6509657"/>
                  <a:gd name="connsiteY112" fmla="*/ 4181603 h 6857998"/>
                  <a:gd name="connsiteX113" fmla="*/ 6117439 w 6509657"/>
                  <a:gd name="connsiteY113" fmla="*/ 4335722 h 6857998"/>
                  <a:gd name="connsiteX114" fmla="*/ 6114962 w 6509657"/>
                  <a:gd name="connsiteY114" fmla="*/ 4351154 h 6857998"/>
                  <a:gd name="connsiteX115" fmla="*/ 6094769 w 6509657"/>
                  <a:gd name="connsiteY115" fmla="*/ 4423545 h 6857998"/>
                  <a:gd name="connsiteX116" fmla="*/ 6082195 w 6509657"/>
                  <a:gd name="connsiteY116" fmla="*/ 4606053 h 6857998"/>
                  <a:gd name="connsiteX117" fmla="*/ 6080672 w 6509657"/>
                  <a:gd name="connsiteY117" fmla="*/ 4617291 h 6857998"/>
                  <a:gd name="connsiteX118" fmla="*/ 6090768 w 6509657"/>
                  <a:gd name="connsiteY118" fmla="*/ 4678445 h 6857998"/>
                  <a:gd name="connsiteX119" fmla="*/ 6105056 w 6509657"/>
                  <a:gd name="connsiteY119" fmla="*/ 4708734 h 6857998"/>
                  <a:gd name="connsiteX120" fmla="*/ 6119916 w 6509657"/>
                  <a:gd name="connsiteY120" fmla="*/ 4755980 h 6857998"/>
                  <a:gd name="connsiteX121" fmla="*/ 6125441 w 6509657"/>
                  <a:gd name="connsiteY121" fmla="*/ 4803988 h 6857998"/>
                  <a:gd name="connsiteX122" fmla="*/ 6102960 w 6509657"/>
                  <a:gd name="connsiteY122" fmla="*/ 4884572 h 6857998"/>
                  <a:gd name="connsiteX123" fmla="*/ 6100674 w 6509657"/>
                  <a:gd name="connsiteY123" fmla="*/ 4913909 h 6857998"/>
                  <a:gd name="connsiteX124" fmla="*/ 6089816 w 6509657"/>
                  <a:gd name="connsiteY124" fmla="*/ 4979253 h 6857998"/>
                  <a:gd name="connsiteX125" fmla="*/ 6090577 w 6509657"/>
                  <a:gd name="connsiteY125" fmla="*/ 5036405 h 6857998"/>
                  <a:gd name="connsiteX126" fmla="*/ 6107914 w 6509657"/>
                  <a:gd name="connsiteY126" fmla="*/ 5082317 h 6857998"/>
                  <a:gd name="connsiteX127" fmla="*/ 6111342 w 6509657"/>
                  <a:gd name="connsiteY127" fmla="*/ 5148995 h 6857998"/>
                  <a:gd name="connsiteX128" fmla="*/ 6098770 w 6509657"/>
                  <a:gd name="connsiteY128" fmla="*/ 5192051 h 6857998"/>
                  <a:gd name="connsiteX129" fmla="*/ 6097056 w 6509657"/>
                  <a:gd name="connsiteY129" fmla="*/ 5200813 h 6857998"/>
                  <a:gd name="connsiteX130" fmla="*/ 6096291 w 6509657"/>
                  <a:gd name="connsiteY130" fmla="*/ 5313403 h 6857998"/>
                  <a:gd name="connsiteX131" fmla="*/ 6134203 w 6509657"/>
                  <a:gd name="connsiteY131" fmla="*/ 5453995 h 6857998"/>
                  <a:gd name="connsiteX132" fmla="*/ 6142206 w 6509657"/>
                  <a:gd name="connsiteY132" fmla="*/ 5477239 h 6857998"/>
                  <a:gd name="connsiteX133" fmla="*/ 6156112 w 6509657"/>
                  <a:gd name="connsiteY133" fmla="*/ 5590590 h 6857998"/>
                  <a:gd name="connsiteX134" fmla="*/ 6170210 w 6509657"/>
                  <a:gd name="connsiteY134" fmla="*/ 5651360 h 6857998"/>
                  <a:gd name="connsiteX135" fmla="*/ 6170972 w 6509657"/>
                  <a:gd name="connsiteY135" fmla="*/ 5695178 h 6857998"/>
                  <a:gd name="connsiteX136" fmla="*/ 6195927 w 6509657"/>
                  <a:gd name="connsiteY136" fmla="*/ 5748136 h 6857998"/>
                  <a:gd name="connsiteX137" fmla="*/ 6206787 w 6509657"/>
                  <a:gd name="connsiteY137" fmla="*/ 5765474 h 6857998"/>
                  <a:gd name="connsiteX138" fmla="*/ 6213264 w 6509657"/>
                  <a:gd name="connsiteY138" fmla="*/ 5786239 h 6857998"/>
                  <a:gd name="connsiteX139" fmla="*/ 6233839 w 6509657"/>
                  <a:gd name="connsiteY139" fmla="*/ 5880348 h 6857998"/>
                  <a:gd name="connsiteX140" fmla="*/ 6245457 w 6509657"/>
                  <a:gd name="connsiteY140" fmla="*/ 5897114 h 6857998"/>
                  <a:gd name="connsiteX141" fmla="*/ 6252699 w 6509657"/>
                  <a:gd name="connsiteY141" fmla="*/ 5908355 h 6857998"/>
                  <a:gd name="connsiteX142" fmla="*/ 6264891 w 6509657"/>
                  <a:gd name="connsiteY142" fmla="*/ 5999796 h 6857998"/>
                  <a:gd name="connsiteX143" fmla="*/ 6299372 w 6509657"/>
                  <a:gd name="connsiteY143" fmla="*/ 6056948 h 6857998"/>
                  <a:gd name="connsiteX144" fmla="*/ 6314041 w 6509657"/>
                  <a:gd name="connsiteY144" fmla="*/ 6072569 h 6857998"/>
                  <a:gd name="connsiteX145" fmla="*/ 6336139 w 6509657"/>
                  <a:gd name="connsiteY145" fmla="*/ 6127247 h 6857998"/>
                  <a:gd name="connsiteX146" fmla="*/ 6378623 w 6509657"/>
                  <a:gd name="connsiteY146" fmla="*/ 6311084 h 6857998"/>
                  <a:gd name="connsiteX147" fmla="*/ 6363571 w 6509657"/>
                  <a:gd name="connsiteY147" fmla="*/ 6363664 h 6857998"/>
                  <a:gd name="connsiteX148" fmla="*/ 6403960 w 6509657"/>
                  <a:gd name="connsiteY148" fmla="*/ 6463490 h 6857998"/>
                  <a:gd name="connsiteX149" fmla="*/ 6426820 w 6509657"/>
                  <a:gd name="connsiteY149" fmla="*/ 6550742 h 6857998"/>
                  <a:gd name="connsiteX150" fmla="*/ 6432347 w 6509657"/>
                  <a:gd name="connsiteY150" fmla="*/ 6583128 h 6857998"/>
                  <a:gd name="connsiteX151" fmla="*/ 6442443 w 6509657"/>
                  <a:gd name="connsiteY151" fmla="*/ 6685617 h 6857998"/>
                  <a:gd name="connsiteX152" fmla="*/ 6465303 w 6509657"/>
                  <a:gd name="connsiteY152" fmla="*/ 6738388 h 6857998"/>
                  <a:gd name="connsiteX153" fmla="*/ 6482807 w 6509657"/>
                  <a:gd name="connsiteY153" fmla="*/ 6796804 h 6857998"/>
                  <a:gd name="connsiteX154" fmla="*/ 6487578 w 6509657"/>
                  <a:gd name="connsiteY154" fmla="*/ 6857457 h 6857998"/>
                  <a:gd name="connsiteX155" fmla="*/ 6360339 w 6509657"/>
                  <a:gd name="connsiteY155" fmla="*/ 6857457 h 6857998"/>
                  <a:gd name="connsiteX156" fmla="*/ 6360339 w 6509657"/>
                  <a:gd name="connsiteY156" fmla="*/ 6857998 h 6857998"/>
                  <a:gd name="connsiteX157" fmla="*/ 0 w 6509657"/>
                  <a:gd name="connsiteY157" fmla="*/ 6857998 h 68579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</a:cxnLst>
                <a:rect l="l" t="t" r="r" b="b"/>
                <a:pathLst>
                  <a:path w="6509657" h="6857998">
                    <a:moveTo>
                      <a:pt x="5757500" y="6118149"/>
                    </a:moveTo>
                    <a:cubicBezTo>
                      <a:pt x="5764049" y="6124102"/>
                      <a:pt x="5771670" y="6129341"/>
                      <a:pt x="5778719" y="6133723"/>
                    </a:cubicBezTo>
                    <a:cubicBezTo>
                      <a:pt x="5785863" y="6138152"/>
                      <a:pt x="5791209" y="6143474"/>
                      <a:pt x="5794879" y="6149380"/>
                    </a:cubicBezTo>
                    <a:lnTo>
                      <a:pt x="5800355" y="6166562"/>
                    </a:lnTo>
                    <a:lnTo>
                      <a:pt x="5794879" y="6149379"/>
                    </a:lnTo>
                    <a:cubicBezTo>
                      <a:pt x="5791209" y="6143474"/>
                      <a:pt x="5785863" y="6138152"/>
                      <a:pt x="5778719" y="6133722"/>
                    </a:cubicBezTo>
                    <a:cubicBezTo>
                      <a:pt x="5771670" y="6129341"/>
                      <a:pt x="5764049" y="6124102"/>
                      <a:pt x="5757500" y="6118149"/>
                    </a:cubicBezTo>
                    <a:close/>
                    <a:moveTo>
                      <a:pt x="5665657" y="4941372"/>
                    </a:moveTo>
                    <a:lnTo>
                      <a:pt x="5668987" y="4950869"/>
                    </a:lnTo>
                    <a:lnTo>
                      <a:pt x="5678672" y="4991382"/>
                    </a:lnTo>
                    <a:lnTo>
                      <a:pt x="5668987" y="4950868"/>
                    </a:lnTo>
                    <a:close/>
                    <a:moveTo>
                      <a:pt x="5669596" y="4749807"/>
                    </a:moveTo>
                    <a:cubicBezTo>
                      <a:pt x="5657460" y="4762826"/>
                      <a:pt x="5656603" y="4781365"/>
                      <a:pt x="5654889" y="4799797"/>
                    </a:cubicBezTo>
                    <a:cubicBezTo>
                      <a:pt x="5656603" y="4781365"/>
                      <a:pt x="5657460" y="4762827"/>
                      <a:pt x="5669596" y="4749807"/>
                    </a:cubicBezTo>
                    <a:close/>
                    <a:moveTo>
                      <a:pt x="5687394" y="4543185"/>
                    </a:moveTo>
                    <a:cubicBezTo>
                      <a:pt x="5688372" y="4548281"/>
                      <a:pt x="5690419" y="4553662"/>
                      <a:pt x="5692800" y="4557092"/>
                    </a:cubicBezTo>
                    <a:cubicBezTo>
                      <a:pt x="5704421" y="4573618"/>
                      <a:pt x="5713208" y="4588275"/>
                      <a:pt x="5719165" y="4602021"/>
                    </a:cubicBezTo>
                    <a:cubicBezTo>
                      <a:pt x="5713208" y="4588275"/>
                      <a:pt x="5704421" y="4573618"/>
                      <a:pt x="5692800" y="4557091"/>
                    </a:cubicBezTo>
                    <a:close/>
                    <a:moveTo>
                      <a:pt x="6153612" y="2819253"/>
                    </a:moveTo>
                    <a:lnTo>
                      <a:pt x="6165256" y="2827484"/>
                    </a:lnTo>
                    <a:lnTo>
                      <a:pt x="6165258" y="2827486"/>
                    </a:lnTo>
                    <a:lnTo>
                      <a:pt x="6193761" y="2861156"/>
                    </a:lnTo>
                    <a:lnTo>
                      <a:pt x="6184107" y="2842392"/>
                    </a:lnTo>
                    <a:lnTo>
                      <a:pt x="6165258" y="2827486"/>
                    </a:lnTo>
                    <a:lnTo>
                      <a:pt x="6165256" y="2827483"/>
                    </a:lnTo>
                    <a:close/>
                    <a:moveTo>
                      <a:pt x="6083958" y="1974015"/>
                    </a:moveTo>
                    <a:lnTo>
                      <a:pt x="6077444" y="1999763"/>
                    </a:lnTo>
                    <a:cubicBezTo>
                      <a:pt x="6073635" y="2008056"/>
                      <a:pt x="6067955" y="2016020"/>
                      <a:pt x="6059716" y="2023547"/>
                    </a:cubicBezTo>
                    <a:cubicBezTo>
                      <a:pt x="6076195" y="2008497"/>
                      <a:pt x="6082433" y="1991685"/>
                      <a:pt x="6083958" y="1974015"/>
                    </a:cubicBezTo>
                    <a:close/>
                    <a:moveTo>
                      <a:pt x="6066764" y="1768838"/>
                    </a:moveTo>
                    <a:cubicBezTo>
                      <a:pt x="6062383" y="1774411"/>
                      <a:pt x="6059620" y="1779948"/>
                      <a:pt x="6058162" y="1785412"/>
                    </a:cubicBezTo>
                    <a:lnTo>
                      <a:pt x="6057382" y="1801558"/>
                    </a:lnTo>
                    <a:cubicBezTo>
                      <a:pt x="6055715" y="1790986"/>
                      <a:pt x="6058001" y="1779981"/>
                      <a:pt x="6066764" y="1768838"/>
                    </a:cubicBezTo>
                    <a:close/>
                    <a:moveTo>
                      <a:pt x="6176353" y="520953"/>
                    </a:moveTo>
                    <a:lnTo>
                      <a:pt x="6169625" y="549926"/>
                    </a:lnTo>
                    <a:lnTo>
                      <a:pt x="6163371" y="566616"/>
                    </a:lnTo>
                    <a:lnTo>
                      <a:pt x="6157421" y="581804"/>
                    </a:lnTo>
                    <a:lnTo>
                      <a:pt x="6157002" y="583595"/>
                    </a:lnTo>
                    <a:lnTo>
                      <a:pt x="6154828" y="589388"/>
                    </a:lnTo>
                    <a:cubicBezTo>
                      <a:pt x="6152427" y="597005"/>
                      <a:pt x="6150670" y="604728"/>
                      <a:pt x="6150205" y="612658"/>
                    </a:cubicBezTo>
                    <a:lnTo>
                      <a:pt x="6157002" y="583595"/>
                    </a:lnTo>
                    <a:lnTo>
                      <a:pt x="6163319" y="566754"/>
                    </a:lnTo>
                    <a:lnTo>
                      <a:pt x="6163371" y="566616"/>
                    </a:lnTo>
                    <a:lnTo>
                      <a:pt x="6169209" y="551717"/>
                    </a:lnTo>
                    <a:lnTo>
                      <a:pt x="6169625" y="549926"/>
                    </a:lnTo>
                    <a:lnTo>
                      <a:pt x="6171790" y="544146"/>
                    </a:lnTo>
                    <a:cubicBezTo>
                      <a:pt x="6174177" y="536547"/>
                      <a:pt x="6175914" y="528850"/>
                      <a:pt x="6176353" y="520953"/>
                    </a:cubicBezTo>
                    <a:close/>
                    <a:moveTo>
                      <a:pt x="6125250" y="268794"/>
                    </a:moveTo>
                    <a:cubicBezTo>
                      <a:pt x="6122725" y="279176"/>
                      <a:pt x="6121022" y="289296"/>
                      <a:pt x="6120374" y="299164"/>
                    </a:cubicBezTo>
                    <a:cubicBezTo>
                      <a:pt x="6119725" y="309031"/>
                      <a:pt x="6120130" y="318646"/>
                      <a:pt x="6121819" y="328017"/>
                    </a:cubicBezTo>
                    <a:close/>
                    <a:moveTo>
                      <a:pt x="0" y="0"/>
                    </a:moveTo>
                    <a:lnTo>
                      <a:pt x="6442666" y="0"/>
                    </a:lnTo>
                    <a:lnTo>
                      <a:pt x="6438451" y="24480"/>
                    </a:lnTo>
                    <a:cubicBezTo>
                      <a:pt x="6435966" y="32636"/>
                      <a:pt x="6432204" y="40471"/>
                      <a:pt x="6426440" y="47806"/>
                    </a:cubicBezTo>
                    <a:cubicBezTo>
                      <a:pt x="6411580" y="66857"/>
                      <a:pt x="6415009" y="85336"/>
                      <a:pt x="6417296" y="105718"/>
                    </a:cubicBezTo>
                    <a:cubicBezTo>
                      <a:pt x="6419010" y="121150"/>
                      <a:pt x="6418439" y="136963"/>
                      <a:pt x="6418631" y="152584"/>
                    </a:cubicBezTo>
                    <a:cubicBezTo>
                      <a:pt x="6419200" y="180017"/>
                      <a:pt x="6419391" y="207450"/>
                      <a:pt x="6420344" y="234883"/>
                    </a:cubicBezTo>
                    <a:cubicBezTo>
                      <a:pt x="6420724" y="243648"/>
                      <a:pt x="6425489" y="252600"/>
                      <a:pt x="6424727" y="261173"/>
                    </a:cubicBezTo>
                    <a:cubicBezTo>
                      <a:pt x="6421106" y="300800"/>
                      <a:pt x="6415391" y="340425"/>
                      <a:pt x="6412152" y="380050"/>
                    </a:cubicBezTo>
                    <a:cubicBezTo>
                      <a:pt x="6410248" y="402529"/>
                      <a:pt x="6413865" y="425581"/>
                      <a:pt x="6411200" y="447870"/>
                    </a:cubicBezTo>
                    <a:cubicBezTo>
                      <a:pt x="6408152" y="473587"/>
                      <a:pt x="6400342" y="498733"/>
                      <a:pt x="6395577" y="524262"/>
                    </a:cubicBezTo>
                    <a:cubicBezTo>
                      <a:pt x="6394245" y="531310"/>
                      <a:pt x="6395960" y="539121"/>
                      <a:pt x="6396339" y="546552"/>
                    </a:cubicBezTo>
                    <a:cubicBezTo>
                      <a:pt x="6396721" y="554933"/>
                      <a:pt x="6397483" y="563125"/>
                      <a:pt x="6397674" y="571508"/>
                    </a:cubicBezTo>
                    <a:cubicBezTo>
                      <a:pt x="6398056" y="597037"/>
                      <a:pt x="6397483" y="622564"/>
                      <a:pt x="6398818" y="648092"/>
                    </a:cubicBezTo>
                    <a:cubicBezTo>
                      <a:pt x="6399579" y="663713"/>
                      <a:pt x="6407389" y="680096"/>
                      <a:pt x="6404531" y="694576"/>
                    </a:cubicBezTo>
                    <a:cubicBezTo>
                      <a:pt x="6399008" y="724104"/>
                      <a:pt x="6411390" y="753633"/>
                      <a:pt x="6401104" y="783158"/>
                    </a:cubicBezTo>
                    <a:cubicBezTo>
                      <a:pt x="6398056" y="792306"/>
                      <a:pt x="6405676" y="804877"/>
                      <a:pt x="6406056" y="815929"/>
                    </a:cubicBezTo>
                    <a:cubicBezTo>
                      <a:pt x="6407008" y="843552"/>
                      <a:pt x="6406818" y="871173"/>
                      <a:pt x="6406628" y="898797"/>
                    </a:cubicBezTo>
                    <a:cubicBezTo>
                      <a:pt x="6406438" y="923562"/>
                      <a:pt x="6409104" y="949281"/>
                      <a:pt x="6403770" y="973095"/>
                    </a:cubicBezTo>
                    <a:cubicBezTo>
                      <a:pt x="6398056" y="998052"/>
                      <a:pt x="6398818" y="1020529"/>
                      <a:pt x="6405294" y="1044725"/>
                    </a:cubicBezTo>
                    <a:cubicBezTo>
                      <a:pt x="6409676" y="1061298"/>
                      <a:pt x="6410248" y="1078826"/>
                      <a:pt x="6411580" y="1095972"/>
                    </a:cubicBezTo>
                    <a:cubicBezTo>
                      <a:pt x="6413104" y="1114449"/>
                      <a:pt x="6409104" y="1134834"/>
                      <a:pt x="6415391" y="1151600"/>
                    </a:cubicBezTo>
                    <a:cubicBezTo>
                      <a:pt x="6434060" y="1201512"/>
                      <a:pt x="6438060" y="1252757"/>
                      <a:pt x="6438060" y="1304955"/>
                    </a:cubicBezTo>
                    <a:cubicBezTo>
                      <a:pt x="6438060" y="1314483"/>
                      <a:pt x="6435395" y="1324198"/>
                      <a:pt x="6432537" y="1333341"/>
                    </a:cubicBezTo>
                    <a:cubicBezTo>
                      <a:pt x="6415391" y="1386684"/>
                      <a:pt x="6416914" y="1440216"/>
                      <a:pt x="6427393" y="1494509"/>
                    </a:cubicBezTo>
                    <a:cubicBezTo>
                      <a:pt x="6429679" y="1505751"/>
                      <a:pt x="6430060" y="1518324"/>
                      <a:pt x="6427775" y="1529563"/>
                    </a:cubicBezTo>
                    <a:cubicBezTo>
                      <a:pt x="6421106" y="1561189"/>
                      <a:pt x="6410056" y="1591859"/>
                      <a:pt x="6405294" y="1623675"/>
                    </a:cubicBezTo>
                    <a:cubicBezTo>
                      <a:pt x="6397483" y="1676253"/>
                      <a:pt x="6423771" y="1721785"/>
                      <a:pt x="6440919" y="1768838"/>
                    </a:cubicBezTo>
                    <a:cubicBezTo>
                      <a:pt x="6457112" y="1813610"/>
                      <a:pt x="6493689" y="1851709"/>
                      <a:pt x="6485496" y="1904673"/>
                    </a:cubicBezTo>
                    <a:cubicBezTo>
                      <a:pt x="6484735" y="1910004"/>
                      <a:pt x="6489878" y="1915912"/>
                      <a:pt x="6491212" y="1921817"/>
                    </a:cubicBezTo>
                    <a:cubicBezTo>
                      <a:pt x="6494833" y="1938009"/>
                      <a:pt x="6499211" y="1954202"/>
                      <a:pt x="6500928" y="1970586"/>
                    </a:cubicBezTo>
                    <a:cubicBezTo>
                      <a:pt x="6503215" y="1990589"/>
                      <a:pt x="6502454" y="2010974"/>
                      <a:pt x="6504358" y="2030977"/>
                    </a:cubicBezTo>
                    <a:cubicBezTo>
                      <a:pt x="6505501" y="2043835"/>
                      <a:pt x="6507596" y="2056600"/>
                      <a:pt x="6509406" y="2069340"/>
                    </a:cubicBezTo>
                    <a:lnTo>
                      <a:pt x="6509657" y="2072225"/>
                    </a:lnTo>
                    <a:lnTo>
                      <a:pt x="6509657" y="2131532"/>
                    </a:lnTo>
                    <a:lnTo>
                      <a:pt x="6508786" y="2138304"/>
                    </a:lnTo>
                    <a:cubicBezTo>
                      <a:pt x="6506595" y="2148519"/>
                      <a:pt x="6503977" y="2158712"/>
                      <a:pt x="6502262" y="2168903"/>
                    </a:cubicBezTo>
                    <a:cubicBezTo>
                      <a:pt x="6497499" y="2197670"/>
                      <a:pt x="6498833" y="2229296"/>
                      <a:pt x="6486640" y="2254633"/>
                    </a:cubicBezTo>
                    <a:cubicBezTo>
                      <a:pt x="6473686" y="2281683"/>
                      <a:pt x="6467780" y="2307402"/>
                      <a:pt x="6471780" y="2335405"/>
                    </a:cubicBezTo>
                    <a:cubicBezTo>
                      <a:pt x="6473114" y="2344741"/>
                      <a:pt x="6481116" y="2356744"/>
                      <a:pt x="6489306" y="2360933"/>
                    </a:cubicBezTo>
                    <a:cubicBezTo>
                      <a:pt x="6507595" y="2370270"/>
                      <a:pt x="6510835" y="2383032"/>
                      <a:pt x="6504547" y="2400369"/>
                    </a:cubicBezTo>
                    <a:cubicBezTo>
                      <a:pt x="6499211" y="2415420"/>
                      <a:pt x="6496546" y="2433897"/>
                      <a:pt x="6486258" y="2444184"/>
                    </a:cubicBezTo>
                    <a:cubicBezTo>
                      <a:pt x="6457112" y="2473333"/>
                      <a:pt x="6456160" y="2510483"/>
                      <a:pt x="6448350" y="2546678"/>
                    </a:cubicBezTo>
                    <a:cubicBezTo>
                      <a:pt x="6443585" y="2568774"/>
                      <a:pt x="6443395" y="2589352"/>
                      <a:pt x="6446633" y="2611450"/>
                    </a:cubicBezTo>
                    <a:cubicBezTo>
                      <a:pt x="6453872" y="2659455"/>
                      <a:pt x="6443585" y="2706131"/>
                      <a:pt x="6430441" y="2752235"/>
                    </a:cubicBezTo>
                    <a:cubicBezTo>
                      <a:pt x="6421679" y="2782716"/>
                      <a:pt x="6416344" y="2813958"/>
                      <a:pt x="6407389" y="2844248"/>
                    </a:cubicBezTo>
                    <a:cubicBezTo>
                      <a:pt x="6400531" y="2866918"/>
                      <a:pt x="6392339" y="2889587"/>
                      <a:pt x="6381291" y="2910353"/>
                    </a:cubicBezTo>
                    <a:cubicBezTo>
                      <a:pt x="6365097" y="2940455"/>
                      <a:pt x="6340712" y="2966742"/>
                      <a:pt x="6347189" y="3005035"/>
                    </a:cubicBezTo>
                    <a:cubicBezTo>
                      <a:pt x="6352904" y="3038756"/>
                      <a:pt x="6340904" y="3069235"/>
                      <a:pt x="6329473" y="3100099"/>
                    </a:cubicBezTo>
                    <a:cubicBezTo>
                      <a:pt x="6321091" y="3122770"/>
                      <a:pt x="6312516" y="3145436"/>
                      <a:pt x="6307182" y="3168870"/>
                    </a:cubicBezTo>
                    <a:cubicBezTo>
                      <a:pt x="6300896" y="3196686"/>
                      <a:pt x="6303564" y="3228119"/>
                      <a:pt x="6291942" y="3252885"/>
                    </a:cubicBezTo>
                    <a:cubicBezTo>
                      <a:pt x="6279750" y="3278795"/>
                      <a:pt x="6287942" y="3300319"/>
                      <a:pt x="6291371" y="3323372"/>
                    </a:cubicBezTo>
                    <a:cubicBezTo>
                      <a:pt x="6296706" y="3360139"/>
                      <a:pt x="6306612" y="3396719"/>
                      <a:pt x="6294039" y="3433866"/>
                    </a:cubicBezTo>
                    <a:cubicBezTo>
                      <a:pt x="6278798" y="3479015"/>
                      <a:pt x="6262414" y="3523785"/>
                      <a:pt x="6247937" y="3569124"/>
                    </a:cubicBezTo>
                    <a:cubicBezTo>
                      <a:pt x="6242410" y="3586653"/>
                      <a:pt x="6240124" y="3605509"/>
                      <a:pt x="6237648" y="3623799"/>
                    </a:cubicBezTo>
                    <a:cubicBezTo>
                      <a:pt x="6235551" y="3641134"/>
                      <a:pt x="6240887" y="3661899"/>
                      <a:pt x="6232886" y="3675238"/>
                    </a:cubicBezTo>
                    <a:cubicBezTo>
                      <a:pt x="6212312" y="3709529"/>
                      <a:pt x="6202214" y="3744770"/>
                      <a:pt x="6202214" y="3784397"/>
                    </a:cubicBezTo>
                    <a:cubicBezTo>
                      <a:pt x="6202214" y="3799258"/>
                      <a:pt x="6193641" y="3813737"/>
                      <a:pt x="6192116" y="3828785"/>
                    </a:cubicBezTo>
                    <a:cubicBezTo>
                      <a:pt x="6190212" y="3849362"/>
                      <a:pt x="6185068" y="3872985"/>
                      <a:pt x="6192308" y="3890891"/>
                    </a:cubicBezTo>
                    <a:cubicBezTo>
                      <a:pt x="6209454" y="3932993"/>
                      <a:pt x="6195163" y="3967091"/>
                      <a:pt x="6178210" y="4003861"/>
                    </a:cubicBezTo>
                    <a:cubicBezTo>
                      <a:pt x="6161446" y="4040058"/>
                      <a:pt x="6148111" y="4078159"/>
                      <a:pt x="6137060" y="4116641"/>
                    </a:cubicBezTo>
                    <a:cubicBezTo>
                      <a:pt x="6133060" y="4131119"/>
                      <a:pt x="6139729" y="4148453"/>
                      <a:pt x="6141062" y="4164458"/>
                    </a:cubicBezTo>
                    <a:cubicBezTo>
                      <a:pt x="6141443" y="4170174"/>
                      <a:pt x="6142014" y="4176461"/>
                      <a:pt x="6140110" y="4181603"/>
                    </a:cubicBezTo>
                    <a:cubicBezTo>
                      <a:pt x="6121819" y="4231324"/>
                      <a:pt x="6107914" y="4281810"/>
                      <a:pt x="6117439" y="4335722"/>
                    </a:cubicBezTo>
                    <a:cubicBezTo>
                      <a:pt x="6118392" y="4340674"/>
                      <a:pt x="6116295" y="4346201"/>
                      <a:pt x="6114962" y="4351154"/>
                    </a:cubicBezTo>
                    <a:cubicBezTo>
                      <a:pt x="6108104" y="4375349"/>
                      <a:pt x="6097246" y="4398972"/>
                      <a:pt x="6094769" y="4423545"/>
                    </a:cubicBezTo>
                    <a:cubicBezTo>
                      <a:pt x="6088673" y="4484127"/>
                      <a:pt x="6086195" y="4545086"/>
                      <a:pt x="6082195" y="4606053"/>
                    </a:cubicBezTo>
                    <a:cubicBezTo>
                      <a:pt x="6082006" y="4609863"/>
                      <a:pt x="6082006" y="4613864"/>
                      <a:pt x="6080672" y="4617291"/>
                    </a:cubicBezTo>
                    <a:cubicBezTo>
                      <a:pt x="6072479" y="4639772"/>
                      <a:pt x="6075148" y="4659393"/>
                      <a:pt x="6090768" y="4678445"/>
                    </a:cubicBezTo>
                    <a:cubicBezTo>
                      <a:pt x="6097626" y="4686828"/>
                      <a:pt x="6101246" y="4698258"/>
                      <a:pt x="6105056" y="4708734"/>
                    </a:cubicBezTo>
                    <a:cubicBezTo>
                      <a:pt x="6110772" y="4724167"/>
                      <a:pt x="6116295" y="4739978"/>
                      <a:pt x="6119916" y="4755980"/>
                    </a:cubicBezTo>
                    <a:cubicBezTo>
                      <a:pt x="6123345" y="4771793"/>
                      <a:pt x="6128106" y="4788747"/>
                      <a:pt x="6125441" y="4803988"/>
                    </a:cubicBezTo>
                    <a:cubicBezTo>
                      <a:pt x="6120679" y="4831420"/>
                      <a:pt x="6110010" y="4857522"/>
                      <a:pt x="6102960" y="4884572"/>
                    </a:cubicBezTo>
                    <a:cubicBezTo>
                      <a:pt x="6100482" y="4893907"/>
                      <a:pt x="6100866" y="4904195"/>
                      <a:pt x="6100674" y="4913909"/>
                    </a:cubicBezTo>
                    <a:cubicBezTo>
                      <a:pt x="6100104" y="4936201"/>
                      <a:pt x="6105628" y="4959061"/>
                      <a:pt x="6089816" y="4979253"/>
                    </a:cubicBezTo>
                    <a:cubicBezTo>
                      <a:pt x="6074956" y="4997922"/>
                      <a:pt x="6079337" y="5016785"/>
                      <a:pt x="6090577" y="5036405"/>
                    </a:cubicBezTo>
                    <a:cubicBezTo>
                      <a:pt x="6098579" y="5050504"/>
                      <a:pt x="6104866" y="5066505"/>
                      <a:pt x="6107914" y="5082317"/>
                    </a:cubicBezTo>
                    <a:cubicBezTo>
                      <a:pt x="6112104" y="5104036"/>
                      <a:pt x="6113820" y="5125562"/>
                      <a:pt x="6111342" y="5148995"/>
                    </a:cubicBezTo>
                    <a:cubicBezTo>
                      <a:pt x="6109628" y="5165570"/>
                      <a:pt x="6108866" y="5179097"/>
                      <a:pt x="6098770" y="5192051"/>
                    </a:cubicBezTo>
                    <a:cubicBezTo>
                      <a:pt x="6097246" y="5194145"/>
                      <a:pt x="6096864" y="5197955"/>
                      <a:pt x="6097056" y="5200813"/>
                    </a:cubicBezTo>
                    <a:cubicBezTo>
                      <a:pt x="6100294" y="5238343"/>
                      <a:pt x="6098579" y="5275491"/>
                      <a:pt x="6096291" y="5313403"/>
                    </a:cubicBezTo>
                    <a:cubicBezTo>
                      <a:pt x="6093247" y="5361598"/>
                      <a:pt x="6102198" y="5412276"/>
                      <a:pt x="6134203" y="5453995"/>
                    </a:cubicBezTo>
                    <a:cubicBezTo>
                      <a:pt x="6138967" y="5460092"/>
                      <a:pt x="6141062" y="5469236"/>
                      <a:pt x="6142206" y="5477239"/>
                    </a:cubicBezTo>
                    <a:cubicBezTo>
                      <a:pt x="6147158" y="5514957"/>
                      <a:pt x="6150587" y="5552869"/>
                      <a:pt x="6156112" y="5590590"/>
                    </a:cubicBezTo>
                    <a:cubicBezTo>
                      <a:pt x="6159160" y="5611164"/>
                      <a:pt x="6161827" y="5632691"/>
                      <a:pt x="6170210" y="5651360"/>
                    </a:cubicBezTo>
                    <a:cubicBezTo>
                      <a:pt x="6178400" y="5669647"/>
                      <a:pt x="6188116" y="5684320"/>
                      <a:pt x="6170972" y="5695178"/>
                    </a:cubicBezTo>
                    <a:cubicBezTo>
                      <a:pt x="6180116" y="5714607"/>
                      <a:pt x="6187737" y="5731564"/>
                      <a:pt x="6195927" y="5748136"/>
                    </a:cubicBezTo>
                    <a:cubicBezTo>
                      <a:pt x="6198974" y="5754234"/>
                      <a:pt x="6203929" y="5759378"/>
                      <a:pt x="6206787" y="5765474"/>
                    </a:cubicBezTo>
                    <a:cubicBezTo>
                      <a:pt x="6209834" y="5771953"/>
                      <a:pt x="6211739" y="5779191"/>
                      <a:pt x="6213264" y="5786239"/>
                    </a:cubicBezTo>
                    <a:cubicBezTo>
                      <a:pt x="6220122" y="5817674"/>
                      <a:pt x="6226408" y="5849107"/>
                      <a:pt x="6233839" y="5880348"/>
                    </a:cubicBezTo>
                    <a:cubicBezTo>
                      <a:pt x="6235362" y="5886447"/>
                      <a:pt x="6241458" y="5891590"/>
                      <a:pt x="6245457" y="5897114"/>
                    </a:cubicBezTo>
                    <a:cubicBezTo>
                      <a:pt x="6248126" y="5900735"/>
                      <a:pt x="6252127" y="5904353"/>
                      <a:pt x="6252699" y="5908355"/>
                    </a:cubicBezTo>
                    <a:cubicBezTo>
                      <a:pt x="6257271" y="5938836"/>
                      <a:pt x="6262606" y="5969124"/>
                      <a:pt x="6264891" y="5999796"/>
                    </a:cubicBezTo>
                    <a:cubicBezTo>
                      <a:pt x="6266794" y="6025515"/>
                      <a:pt x="6266225" y="6050282"/>
                      <a:pt x="6299372" y="6056948"/>
                    </a:cubicBezTo>
                    <a:cubicBezTo>
                      <a:pt x="6305088" y="6058092"/>
                      <a:pt x="6311185" y="6066284"/>
                      <a:pt x="6314041" y="6072569"/>
                    </a:cubicBezTo>
                    <a:cubicBezTo>
                      <a:pt x="6322233" y="6090477"/>
                      <a:pt x="6327758" y="6109530"/>
                      <a:pt x="6336139" y="6127247"/>
                    </a:cubicBezTo>
                    <a:cubicBezTo>
                      <a:pt x="6364144" y="6185351"/>
                      <a:pt x="6381862" y="6246121"/>
                      <a:pt x="6378623" y="6311084"/>
                    </a:cubicBezTo>
                    <a:cubicBezTo>
                      <a:pt x="6377671" y="6331277"/>
                      <a:pt x="6367382" y="6350899"/>
                      <a:pt x="6363571" y="6363664"/>
                    </a:cubicBezTo>
                    <a:cubicBezTo>
                      <a:pt x="6378623" y="6400429"/>
                      <a:pt x="6393101" y="6431292"/>
                      <a:pt x="6403960" y="6463490"/>
                    </a:cubicBezTo>
                    <a:cubicBezTo>
                      <a:pt x="6413676" y="6491874"/>
                      <a:pt x="6419772" y="6521593"/>
                      <a:pt x="6426820" y="6550742"/>
                    </a:cubicBezTo>
                    <a:cubicBezTo>
                      <a:pt x="6429489" y="6561411"/>
                      <a:pt x="6431012" y="6572269"/>
                      <a:pt x="6432347" y="6583128"/>
                    </a:cubicBezTo>
                    <a:cubicBezTo>
                      <a:pt x="6436537" y="6617036"/>
                      <a:pt x="6426440" y="6652472"/>
                      <a:pt x="6442443" y="6685617"/>
                    </a:cubicBezTo>
                    <a:cubicBezTo>
                      <a:pt x="6450825" y="6702955"/>
                      <a:pt x="6460921" y="6720103"/>
                      <a:pt x="6465303" y="6738388"/>
                    </a:cubicBezTo>
                    <a:cubicBezTo>
                      <a:pt x="6470066" y="6758011"/>
                      <a:pt x="6477496" y="6777207"/>
                      <a:pt x="6482807" y="6796804"/>
                    </a:cubicBezTo>
                    <a:lnTo>
                      <a:pt x="6487578" y="6857457"/>
                    </a:lnTo>
                    <a:lnTo>
                      <a:pt x="6360339" y="6857457"/>
                    </a:lnTo>
                    <a:lnTo>
                      <a:pt x="6360339" y="6857998"/>
                    </a:lnTo>
                    <a:lnTo>
                      <a:pt x="0" y="6857998"/>
                    </a:lnTo>
                    <a:close/>
                  </a:path>
                </a:pathLst>
              </a:custGeom>
              <a:solidFill>
                <a:schemeClr val="tx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7" name="Freeform: Shape 16">
                <a:extLst>
                  <a:ext uri="{FF2B5EF4-FFF2-40B4-BE49-F238E27FC236}">
                    <a16:creationId xmlns:a16="http://schemas.microsoft.com/office/drawing/2014/main" id="{68E2B1E3-4A4F-4862-B32A-0B74233B995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flipH="1">
                <a:off x="5682343" y="2"/>
                <a:ext cx="6509657" cy="6857998"/>
              </a:xfrm>
              <a:custGeom>
                <a:avLst/>
                <a:gdLst>
                  <a:gd name="connsiteX0" fmla="*/ 5757500 w 6509657"/>
                  <a:gd name="connsiteY0" fmla="*/ 6118149 h 6857998"/>
                  <a:gd name="connsiteX1" fmla="*/ 5778719 w 6509657"/>
                  <a:gd name="connsiteY1" fmla="*/ 6133723 h 6857998"/>
                  <a:gd name="connsiteX2" fmla="*/ 5794879 w 6509657"/>
                  <a:gd name="connsiteY2" fmla="*/ 6149380 h 6857998"/>
                  <a:gd name="connsiteX3" fmla="*/ 5800355 w 6509657"/>
                  <a:gd name="connsiteY3" fmla="*/ 6166562 h 6857998"/>
                  <a:gd name="connsiteX4" fmla="*/ 5794879 w 6509657"/>
                  <a:gd name="connsiteY4" fmla="*/ 6149379 h 6857998"/>
                  <a:gd name="connsiteX5" fmla="*/ 5778719 w 6509657"/>
                  <a:gd name="connsiteY5" fmla="*/ 6133722 h 6857998"/>
                  <a:gd name="connsiteX6" fmla="*/ 5757500 w 6509657"/>
                  <a:gd name="connsiteY6" fmla="*/ 6118149 h 6857998"/>
                  <a:gd name="connsiteX7" fmla="*/ 5665657 w 6509657"/>
                  <a:gd name="connsiteY7" fmla="*/ 4941372 h 6857998"/>
                  <a:gd name="connsiteX8" fmla="*/ 5668987 w 6509657"/>
                  <a:gd name="connsiteY8" fmla="*/ 4950869 h 6857998"/>
                  <a:gd name="connsiteX9" fmla="*/ 5678672 w 6509657"/>
                  <a:gd name="connsiteY9" fmla="*/ 4991382 h 6857998"/>
                  <a:gd name="connsiteX10" fmla="*/ 5668987 w 6509657"/>
                  <a:gd name="connsiteY10" fmla="*/ 4950868 h 6857998"/>
                  <a:gd name="connsiteX11" fmla="*/ 5669596 w 6509657"/>
                  <a:gd name="connsiteY11" fmla="*/ 4749807 h 6857998"/>
                  <a:gd name="connsiteX12" fmla="*/ 5654889 w 6509657"/>
                  <a:gd name="connsiteY12" fmla="*/ 4799797 h 6857998"/>
                  <a:gd name="connsiteX13" fmla="*/ 5669596 w 6509657"/>
                  <a:gd name="connsiteY13" fmla="*/ 4749807 h 6857998"/>
                  <a:gd name="connsiteX14" fmla="*/ 5687394 w 6509657"/>
                  <a:gd name="connsiteY14" fmla="*/ 4543185 h 6857998"/>
                  <a:gd name="connsiteX15" fmla="*/ 5692800 w 6509657"/>
                  <a:gd name="connsiteY15" fmla="*/ 4557092 h 6857998"/>
                  <a:gd name="connsiteX16" fmla="*/ 5719165 w 6509657"/>
                  <a:gd name="connsiteY16" fmla="*/ 4602021 h 6857998"/>
                  <a:gd name="connsiteX17" fmla="*/ 5692800 w 6509657"/>
                  <a:gd name="connsiteY17" fmla="*/ 4557091 h 6857998"/>
                  <a:gd name="connsiteX18" fmla="*/ 6153612 w 6509657"/>
                  <a:gd name="connsiteY18" fmla="*/ 2819253 h 6857998"/>
                  <a:gd name="connsiteX19" fmla="*/ 6165256 w 6509657"/>
                  <a:gd name="connsiteY19" fmla="*/ 2827484 h 6857998"/>
                  <a:gd name="connsiteX20" fmla="*/ 6165258 w 6509657"/>
                  <a:gd name="connsiteY20" fmla="*/ 2827486 h 6857998"/>
                  <a:gd name="connsiteX21" fmla="*/ 6193761 w 6509657"/>
                  <a:gd name="connsiteY21" fmla="*/ 2861156 h 6857998"/>
                  <a:gd name="connsiteX22" fmla="*/ 6184107 w 6509657"/>
                  <a:gd name="connsiteY22" fmla="*/ 2842392 h 6857998"/>
                  <a:gd name="connsiteX23" fmla="*/ 6165258 w 6509657"/>
                  <a:gd name="connsiteY23" fmla="*/ 2827486 h 6857998"/>
                  <a:gd name="connsiteX24" fmla="*/ 6165256 w 6509657"/>
                  <a:gd name="connsiteY24" fmla="*/ 2827483 h 6857998"/>
                  <a:gd name="connsiteX25" fmla="*/ 6083958 w 6509657"/>
                  <a:gd name="connsiteY25" fmla="*/ 1974015 h 6857998"/>
                  <a:gd name="connsiteX26" fmla="*/ 6077444 w 6509657"/>
                  <a:gd name="connsiteY26" fmla="*/ 1999763 h 6857998"/>
                  <a:gd name="connsiteX27" fmla="*/ 6059716 w 6509657"/>
                  <a:gd name="connsiteY27" fmla="*/ 2023547 h 6857998"/>
                  <a:gd name="connsiteX28" fmla="*/ 6083958 w 6509657"/>
                  <a:gd name="connsiteY28" fmla="*/ 1974015 h 6857998"/>
                  <a:gd name="connsiteX29" fmla="*/ 6066764 w 6509657"/>
                  <a:gd name="connsiteY29" fmla="*/ 1768838 h 6857998"/>
                  <a:gd name="connsiteX30" fmla="*/ 6058162 w 6509657"/>
                  <a:gd name="connsiteY30" fmla="*/ 1785412 h 6857998"/>
                  <a:gd name="connsiteX31" fmla="*/ 6057382 w 6509657"/>
                  <a:gd name="connsiteY31" fmla="*/ 1801558 h 6857998"/>
                  <a:gd name="connsiteX32" fmla="*/ 6066764 w 6509657"/>
                  <a:gd name="connsiteY32" fmla="*/ 1768838 h 6857998"/>
                  <a:gd name="connsiteX33" fmla="*/ 6176353 w 6509657"/>
                  <a:gd name="connsiteY33" fmla="*/ 520953 h 6857998"/>
                  <a:gd name="connsiteX34" fmla="*/ 6169625 w 6509657"/>
                  <a:gd name="connsiteY34" fmla="*/ 549926 h 6857998"/>
                  <a:gd name="connsiteX35" fmla="*/ 6163371 w 6509657"/>
                  <a:gd name="connsiteY35" fmla="*/ 566616 h 6857998"/>
                  <a:gd name="connsiteX36" fmla="*/ 6157421 w 6509657"/>
                  <a:gd name="connsiteY36" fmla="*/ 581804 h 6857998"/>
                  <a:gd name="connsiteX37" fmla="*/ 6157002 w 6509657"/>
                  <a:gd name="connsiteY37" fmla="*/ 583595 h 6857998"/>
                  <a:gd name="connsiteX38" fmla="*/ 6154828 w 6509657"/>
                  <a:gd name="connsiteY38" fmla="*/ 589388 h 6857998"/>
                  <a:gd name="connsiteX39" fmla="*/ 6150205 w 6509657"/>
                  <a:gd name="connsiteY39" fmla="*/ 612658 h 6857998"/>
                  <a:gd name="connsiteX40" fmla="*/ 6157002 w 6509657"/>
                  <a:gd name="connsiteY40" fmla="*/ 583595 h 6857998"/>
                  <a:gd name="connsiteX41" fmla="*/ 6163319 w 6509657"/>
                  <a:gd name="connsiteY41" fmla="*/ 566754 h 6857998"/>
                  <a:gd name="connsiteX42" fmla="*/ 6163371 w 6509657"/>
                  <a:gd name="connsiteY42" fmla="*/ 566616 h 6857998"/>
                  <a:gd name="connsiteX43" fmla="*/ 6169209 w 6509657"/>
                  <a:gd name="connsiteY43" fmla="*/ 551717 h 6857998"/>
                  <a:gd name="connsiteX44" fmla="*/ 6169625 w 6509657"/>
                  <a:gd name="connsiteY44" fmla="*/ 549926 h 6857998"/>
                  <a:gd name="connsiteX45" fmla="*/ 6171790 w 6509657"/>
                  <a:gd name="connsiteY45" fmla="*/ 544146 h 6857998"/>
                  <a:gd name="connsiteX46" fmla="*/ 6176353 w 6509657"/>
                  <a:gd name="connsiteY46" fmla="*/ 520953 h 6857998"/>
                  <a:gd name="connsiteX47" fmla="*/ 6125250 w 6509657"/>
                  <a:gd name="connsiteY47" fmla="*/ 268794 h 6857998"/>
                  <a:gd name="connsiteX48" fmla="*/ 6120374 w 6509657"/>
                  <a:gd name="connsiteY48" fmla="*/ 299164 h 6857998"/>
                  <a:gd name="connsiteX49" fmla="*/ 6121819 w 6509657"/>
                  <a:gd name="connsiteY49" fmla="*/ 328017 h 6857998"/>
                  <a:gd name="connsiteX50" fmla="*/ 0 w 6509657"/>
                  <a:gd name="connsiteY50" fmla="*/ 0 h 6857998"/>
                  <a:gd name="connsiteX51" fmla="*/ 6442666 w 6509657"/>
                  <a:gd name="connsiteY51" fmla="*/ 0 h 6857998"/>
                  <a:gd name="connsiteX52" fmla="*/ 6438451 w 6509657"/>
                  <a:gd name="connsiteY52" fmla="*/ 24480 h 6857998"/>
                  <a:gd name="connsiteX53" fmla="*/ 6426440 w 6509657"/>
                  <a:gd name="connsiteY53" fmla="*/ 47806 h 6857998"/>
                  <a:gd name="connsiteX54" fmla="*/ 6417296 w 6509657"/>
                  <a:gd name="connsiteY54" fmla="*/ 105718 h 6857998"/>
                  <a:gd name="connsiteX55" fmla="*/ 6418631 w 6509657"/>
                  <a:gd name="connsiteY55" fmla="*/ 152584 h 6857998"/>
                  <a:gd name="connsiteX56" fmla="*/ 6420344 w 6509657"/>
                  <a:gd name="connsiteY56" fmla="*/ 234883 h 6857998"/>
                  <a:gd name="connsiteX57" fmla="*/ 6424727 w 6509657"/>
                  <a:gd name="connsiteY57" fmla="*/ 261173 h 6857998"/>
                  <a:gd name="connsiteX58" fmla="*/ 6412152 w 6509657"/>
                  <a:gd name="connsiteY58" fmla="*/ 380050 h 6857998"/>
                  <a:gd name="connsiteX59" fmla="*/ 6411200 w 6509657"/>
                  <a:gd name="connsiteY59" fmla="*/ 447870 h 6857998"/>
                  <a:gd name="connsiteX60" fmla="*/ 6395577 w 6509657"/>
                  <a:gd name="connsiteY60" fmla="*/ 524262 h 6857998"/>
                  <a:gd name="connsiteX61" fmla="*/ 6396339 w 6509657"/>
                  <a:gd name="connsiteY61" fmla="*/ 546552 h 6857998"/>
                  <a:gd name="connsiteX62" fmla="*/ 6397674 w 6509657"/>
                  <a:gd name="connsiteY62" fmla="*/ 571508 h 6857998"/>
                  <a:gd name="connsiteX63" fmla="*/ 6398818 w 6509657"/>
                  <a:gd name="connsiteY63" fmla="*/ 648092 h 6857998"/>
                  <a:gd name="connsiteX64" fmla="*/ 6404531 w 6509657"/>
                  <a:gd name="connsiteY64" fmla="*/ 694576 h 6857998"/>
                  <a:gd name="connsiteX65" fmla="*/ 6401104 w 6509657"/>
                  <a:gd name="connsiteY65" fmla="*/ 783158 h 6857998"/>
                  <a:gd name="connsiteX66" fmla="*/ 6406056 w 6509657"/>
                  <a:gd name="connsiteY66" fmla="*/ 815929 h 6857998"/>
                  <a:gd name="connsiteX67" fmla="*/ 6406628 w 6509657"/>
                  <a:gd name="connsiteY67" fmla="*/ 898797 h 6857998"/>
                  <a:gd name="connsiteX68" fmla="*/ 6403770 w 6509657"/>
                  <a:gd name="connsiteY68" fmla="*/ 973095 h 6857998"/>
                  <a:gd name="connsiteX69" fmla="*/ 6405294 w 6509657"/>
                  <a:gd name="connsiteY69" fmla="*/ 1044725 h 6857998"/>
                  <a:gd name="connsiteX70" fmla="*/ 6411580 w 6509657"/>
                  <a:gd name="connsiteY70" fmla="*/ 1095972 h 6857998"/>
                  <a:gd name="connsiteX71" fmla="*/ 6415391 w 6509657"/>
                  <a:gd name="connsiteY71" fmla="*/ 1151600 h 6857998"/>
                  <a:gd name="connsiteX72" fmla="*/ 6438060 w 6509657"/>
                  <a:gd name="connsiteY72" fmla="*/ 1304955 h 6857998"/>
                  <a:gd name="connsiteX73" fmla="*/ 6432537 w 6509657"/>
                  <a:gd name="connsiteY73" fmla="*/ 1333341 h 6857998"/>
                  <a:gd name="connsiteX74" fmla="*/ 6427393 w 6509657"/>
                  <a:gd name="connsiteY74" fmla="*/ 1494509 h 6857998"/>
                  <a:gd name="connsiteX75" fmla="*/ 6427775 w 6509657"/>
                  <a:gd name="connsiteY75" fmla="*/ 1529563 h 6857998"/>
                  <a:gd name="connsiteX76" fmla="*/ 6405294 w 6509657"/>
                  <a:gd name="connsiteY76" fmla="*/ 1623675 h 6857998"/>
                  <a:gd name="connsiteX77" fmla="*/ 6440919 w 6509657"/>
                  <a:gd name="connsiteY77" fmla="*/ 1768838 h 6857998"/>
                  <a:gd name="connsiteX78" fmla="*/ 6485496 w 6509657"/>
                  <a:gd name="connsiteY78" fmla="*/ 1904673 h 6857998"/>
                  <a:gd name="connsiteX79" fmla="*/ 6491212 w 6509657"/>
                  <a:gd name="connsiteY79" fmla="*/ 1921817 h 6857998"/>
                  <a:gd name="connsiteX80" fmla="*/ 6500928 w 6509657"/>
                  <a:gd name="connsiteY80" fmla="*/ 1970586 h 6857998"/>
                  <a:gd name="connsiteX81" fmla="*/ 6504358 w 6509657"/>
                  <a:gd name="connsiteY81" fmla="*/ 2030977 h 6857998"/>
                  <a:gd name="connsiteX82" fmla="*/ 6509406 w 6509657"/>
                  <a:gd name="connsiteY82" fmla="*/ 2069340 h 6857998"/>
                  <a:gd name="connsiteX83" fmla="*/ 6509657 w 6509657"/>
                  <a:gd name="connsiteY83" fmla="*/ 2072225 h 6857998"/>
                  <a:gd name="connsiteX84" fmla="*/ 6509657 w 6509657"/>
                  <a:gd name="connsiteY84" fmla="*/ 2131532 h 6857998"/>
                  <a:gd name="connsiteX85" fmla="*/ 6508786 w 6509657"/>
                  <a:gd name="connsiteY85" fmla="*/ 2138304 h 6857998"/>
                  <a:gd name="connsiteX86" fmla="*/ 6502262 w 6509657"/>
                  <a:gd name="connsiteY86" fmla="*/ 2168903 h 6857998"/>
                  <a:gd name="connsiteX87" fmla="*/ 6486640 w 6509657"/>
                  <a:gd name="connsiteY87" fmla="*/ 2254633 h 6857998"/>
                  <a:gd name="connsiteX88" fmla="*/ 6471780 w 6509657"/>
                  <a:gd name="connsiteY88" fmla="*/ 2335405 h 6857998"/>
                  <a:gd name="connsiteX89" fmla="*/ 6489306 w 6509657"/>
                  <a:gd name="connsiteY89" fmla="*/ 2360933 h 6857998"/>
                  <a:gd name="connsiteX90" fmla="*/ 6504547 w 6509657"/>
                  <a:gd name="connsiteY90" fmla="*/ 2400369 h 6857998"/>
                  <a:gd name="connsiteX91" fmla="*/ 6486258 w 6509657"/>
                  <a:gd name="connsiteY91" fmla="*/ 2444184 h 6857998"/>
                  <a:gd name="connsiteX92" fmla="*/ 6448350 w 6509657"/>
                  <a:gd name="connsiteY92" fmla="*/ 2546678 h 6857998"/>
                  <a:gd name="connsiteX93" fmla="*/ 6446633 w 6509657"/>
                  <a:gd name="connsiteY93" fmla="*/ 2611450 h 6857998"/>
                  <a:gd name="connsiteX94" fmla="*/ 6430441 w 6509657"/>
                  <a:gd name="connsiteY94" fmla="*/ 2752235 h 6857998"/>
                  <a:gd name="connsiteX95" fmla="*/ 6407389 w 6509657"/>
                  <a:gd name="connsiteY95" fmla="*/ 2844248 h 6857998"/>
                  <a:gd name="connsiteX96" fmla="*/ 6381291 w 6509657"/>
                  <a:gd name="connsiteY96" fmla="*/ 2910353 h 6857998"/>
                  <a:gd name="connsiteX97" fmla="*/ 6347189 w 6509657"/>
                  <a:gd name="connsiteY97" fmla="*/ 3005035 h 6857998"/>
                  <a:gd name="connsiteX98" fmla="*/ 6329473 w 6509657"/>
                  <a:gd name="connsiteY98" fmla="*/ 3100099 h 6857998"/>
                  <a:gd name="connsiteX99" fmla="*/ 6307182 w 6509657"/>
                  <a:gd name="connsiteY99" fmla="*/ 3168870 h 6857998"/>
                  <a:gd name="connsiteX100" fmla="*/ 6291942 w 6509657"/>
                  <a:gd name="connsiteY100" fmla="*/ 3252885 h 6857998"/>
                  <a:gd name="connsiteX101" fmla="*/ 6291371 w 6509657"/>
                  <a:gd name="connsiteY101" fmla="*/ 3323372 h 6857998"/>
                  <a:gd name="connsiteX102" fmla="*/ 6294039 w 6509657"/>
                  <a:gd name="connsiteY102" fmla="*/ 3433866 h 6857998"/>
                  <a:gd name="connsiteX103" fmla="*/ 6247937 w 6509657"/>
                  <a:gd name="connsiteY103" fmla="*/ 3569124 h 6857998"/>
                  <a:gd name="connsiteX104" fmla="*/ 6237648 w 6509657"/>
                  <a:gd name="connsiteY104" fmla="*/ 3623799 h 6857998"/>
                  <a:gd name="connsiteX105" fmla="*/ 6232886 w 6509657"/>
                  <a:gd name="connsiteY105" fmla="*/ 3675238 h 6857998"/>
                  <a:gd name="connsiteX106" fmla="*/ 6202214 w 6509657"/>
                  <a:gd name="connsiteY106" fmla="*/ 3784397 h 6857998"/>
                  <a:gd name="connsiteX107" fmla="*/ 6192116 w 6509657"/>
                  <a:gd name="connsiteY107" fmla="*/ 3828785 h 6857998"/>
                  <a:gd name="connsiteX108" fmla="*/ 6192308 w 6509657"/>
                  <a:gd name="connsiteY108" fmla="*/ 3890891 h 6857998"/>
                  <a:gd name="connsiteX109" fmla="*/ 6178210 w 6509657"/>
                  <a:gd name="connsiteY109" fmla="*/ 4003861 h 6857998"/>
                  <a:gd name="connsiteX110" fmla="*/ 6137060 w 6509657"/>
                  <a:gd name="connsiteY110" fmla="*/ 4116641 h 6857998"/>
                  <a:gd name="connsiteX111" fmla="*/ 6141062 w 6509657"/>
                  <a:gd name="connsiteY111" fmla="*/ 4164458 h 6857998"/>
                  <a:gd name="connsiteX112" fmla="*/ 6140110 w 6509657"/>
                  <a:gd name="connsiteY112" fmla="*/ 4181603 h 6857998"/>
                  <a:gd name="connsiteX113" fmla="*/ 6117439 w 6509657"/>
                  <a:gd name="connsiteY113" fmla="*/ 4335722 h 6857998"/>
                  <a:gd name="connsiteX114" fmla="*/ 6114962 w 6509657"/>
                  <a:gd name="connsiteY114" fmla="*/ 4351154 h 6857998"/>
                  <a:gd name="connsiteX115" fmla="*/ 6094769 w 6509657"/>
                  <a:gd name="connsiteY115" fmla="*/ 4423545 h 6857998"/>
                  <a:gd name="connsiteX116" fmla="*/ 6082195 w 6509657"/>
                  <a:gd name="connsiteY116" fmla="*/ 4606053 h 6857998"/>
                  <a:gd name="connsiteX117" fmla="*/ 6080672 w 6509657"/>
                  <a:gd name="connsiteY117" fmla="*/ 4617291 h 6857998"/>
                  <a:gd name="connsiteX118" fmla="*/ 6090768 w 6509657"/>
                  <a:gd name="connsiteY118" fmla="*/ 4678445 h 6857998"/>
                  <a:gd name="connsiteX119" fmla="*/ 6105056 w 6509657"/>
                  <a:gd name="connsiteY119" fmla="*/ 4708734 h 6857998"/>
                  <a:gd name="connsiteX120" fmla="*/ 6119916 w 6509657"/>
                  <a:gd name="connsiteY120" fmla="*/ 4755980 h 6857998"/>
                  <a:gd name="connsiteX121" fmla="*/ 6125441 w 6509657"/>
                  <a:gd name="connsiteY121" fmla="*/ 4803988 h 6857998"/>
                  <a:gd name="connsiteX122" fmla="*/ 6102960 w 6509657"/>
                  <a:gd name="connsiteY122" fmla="*/ 4884572 h 6857998"/>
                  <a:gd name="connsiteX123" fmla="*/ 6100674 w 6509657"/>
                  <a:gd name="connsiteY123" fmla="*/ 4913909 h 6857998"/>
                  <a:gd name="connsiteX124" fmla="*/ 6089816 w 6509657"/>
                  <a:gd name="connsiteY124" fmla="*/ 4979253 h 6857998"/>
                  <a:gd name="connsiteX125" fmla="*/ 6090577 w 6509657"/>
                  <a:gd name="connsiteY125" fmla="*/ 5036405 h 6857998"/>
                  <a:gd name="connsiteX126" fmla="*/ 6107914 w 6509657"/>
                  <a:gd name="connsiteY126" fmla="*/ 5082317 h 6857998"/>
                  <a:gd name="connsiteX127" fmla="*/ 6111342 w 6509657"/>
                  <a:gd name="connsiteY127" fmla="*/ 5148995 h 6857998"/>
                  <a:gd name="connsiteX128" fmla="*/ 6098770 w 6509657"/>
                  <a:gd name="connsiteY128" fmla="*/ 5192051 h 6857998"/>
                  <a:gd name="connsiteX129" fmla="*/ 6097056 w 6509657"/>
                  <a:gd name="connsiteY129" fmla="*/ 5200813 h 6857998"/>
                  <a:gd name="connsiteX130" fmla="*/ 6096291 w 6509657"/>
                  <a:gd name="connsiteY130" fmla="*/ 5313403 h 6857998"/>
                  <a:gd name="connsiteX131" fmla="*/ 6134203 w 6509657"/>
                  <a:gd name="connsiteY131" fmla="*/ 5453995 h 6857998"/>
                  <a:gd name="connsiteX132" fmla="*/ 6142206 w 6509657"/>
                  <a:gd name="connsiteY132" fmla="*/ 5477239 h 6857998"/>
                  <a:gd name="connsiteX133" fmla="*/ 6156112 w 6509657"/>
                  <a:gd name="connsiteY133" fmla="*/ 5590590 h 6857998"/>
                  <a:gd name="connsiteX134" fmla="*/ 6170210 w 6509657"/>
                  <a:gd name="connsiteY134" fmla="*/ 5651360 h 6857998"/>
                  <a:gd name="connsiteX135" fmla="*/ 6170972 w 6509657"/>
                  <a:gd name="connsiteY135" fmla="*/ 5695178 h 6857998"/>
                  <a:gd name="connsiteX136" fmla="*/ 6195927 w 6509657"/>
                  <a:gd name="connsiteY136" fmla="*/ 5748136 h 6857998"/>
                  <a:gd name="connsiteX137" fmla="*/ 6206787 w 6509657"/>
                  <a:gd name="connsiteY137" fmla="*/ 5765474 h 6857998"/>
                  <a:gd name="connsiteX138" fmla="*/ 6213264 w 6509657"/>
                  <a:gd name="connsiteY138" fmla="*/ 5786239 h 6857998"/>
                  <a:gd name="connsiteX139" fmla="*/ 6233839 w 6509657"/>
                  <a:gd name="connsiteY139" fmla="*/ 5880348 h 6857998"/>
                  <a:gd name="connsiteX140" fmla="*/ 6245457 w 6509657"/>
                  <a:gd name="connsiteY140" fmla="*/ 5897114 h 6857998"/>
                  <a:gd name="connsiteX141" fmla="*/ 6252699 w 6509657"/>
                  <a:gd name="connsiteY141" fmla="*/ 5908355 h 6857998"/>
                  <a:gd name="connsiteX142" fmla="*/ 6264891 w 6509657"/>
                  <a:gd name="connsiteY142" fmla="*/ 5999796 h 6857998"/>
                  <a:gd name="connsiteX143" fmla="*/ 6299372 w 6509657"/>
                  <a:gd name="connsiteY143" fmla="*/ 6056948 h 6857998"/>
                  <a:gd name="connsiteX144" fmla="*/ 6314041 w 6509657"/>
                  <a:gd name="connsiteY144" fmla="*/ 6072569 h 6857998"/>
                  <a:gd name="connsiteX145" fmla="*/ 6336139 w 6509657"/>
                  <a:gd name="connsiteY145" fmla="*/ 6127247 h 6857998"/>
                  <a:gd name="connsiteX146" fmla="*/ 6378623 w 6509657"/>
                  <a:gd name="connsiteY146" fmla="*/ 6311084 h 6857998"/>
                  <a:gd name="connsiteX147" fmla="*/ 6363571 w 6509657"/>
                  <a:gd name="connsiteY147" fmla="*/ 6363664 h 6857998"/>
                  <a:gd name="connsiteX148" fmla="*/ 6403960 w 6509657"/>
                  <a:gd name="connsiteY148" fmla="*/ 6463490 h 6857998"/>
                  <a:gd name="connsiteX149" fmla="*/ 6426820 w 6509657"/>
                  <a:gd name="connsiteY149" fmla="*/ 6550742 h 6857998"/>
                  <a:gd name="connsiteX150" fmla="*/ 6432347 w 6509657"/>
                  <a:gd name="connsiteY150" fmla="*/ 6583128 h 6857998"/>
                  <a:gd name="connsiteX151" fmla="*/ 6442443 w 6509657"/>
                  <a:gd name="connsiteY151" fmla="*/ 6685617 h 6857998"/>
                  <a:gd name="connsiteX152" fmla="*/ 6465303 w 6509657"/>
                  <a:gd name="connsiteY152" fmla="*/ 6738388 h 6857998"/>
                  <a:gd name="connsiteX153" fmla="*/ 6482807 w 6509657"/>
                  <a:gd name="connsiteY153" fmla="*/ 6796804 h 6857998"/>
                  <a:gd name="connsiteX154" fmla="*/ 6487578 w 6509657"/>
                  <a:gd name="connsiteY154" fmla="*/ 6857457 h 6857998"/>
                  <a:gd name="connsiteX155" fmla="*/ 6360339 w 6509657"/>
                  <a:gd name="connsiteY155" fmla="*/ 6857457 h 6857998"/>
                  <a:gd name="connsiteX156" fmla="*/ 6360339 w 6509657"/>
                  <a:gd name="connsiteY156" fmla="*/ 6857998 h 6857998"/>
                  <a:gd name="connsiteX157" fmla="*/ 0 w 6509657"/>
                  <a:gd name="connsiteY157" fmla="*/ 6857998 h 68579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</a:cxnLst>
                <a:rect l="l" t="t" r="r" b="b"/>
                <a:pathLst>
                  <a:path w="6509657" h="6857998">
                    <a:moveTo>
                      <a:pt x="5757500" y="6118149"/>
                    </a:moveTo>
                    <a:cubicBezTo>
                      <a:pt x="5764049" y="6124102"/>
                      <a:pt x="5771670" y="6129341"/>
                      <a:pt x="5778719" y="6133723"/>
                    </a:cubicBezTo>
                    <a:cubicBezTo>
                      <a:pt x="5785863" y="6138152"/>
                      <a:pt x="5791209" y="6143474"/>
                      <a:pt x="5794879" y="6149380"/>
                    </a:cubicBezTo>
                    <a:lnTo>
                      <a:pt x="5800355" y="6166562"/>
                    </a:lnTo>
                    <a:lnTo>
                      <a:pt x="5794879" y="6149379"/>
                    </a:lnTo>
                    <a:cubicBezTo>
                      <a:pt x="5791209" y="6143474"/>
                      <a:pt x="5785863" y="6138152"/>
                      <a:pt x="5778719" y="6133722"/>
                    </a:cubicBezTo>
                    <a:cubicBezTo>
                      <a:pt x="5771670" y="6129341"/>
                      <a:pt x="5764049" y="6124102"/>
                      <a:pt x="5757500" y="6118149"/>
                    </a:cubicBezTo>
                    <a:close/>
                    <a:moveTo>
                      <a:pt x="5665657" y="4941372"/>
                    </a:moveTo>
                    <a:lnTo>
                      <a:pt x="5668987" y="4950869"/>
                    </a:lnTo>
                    <a:lnTo>
                      <a:pt x="5678672" y="4991382"/>
                    </a:lnTo>
                    <a:lnTo>
                      <a:pt x="5668987" y="4950868"/>
                    </a:lnTo>
                    <a:close/>
                    <a:moveTo>
                      <a:pt x="5669596" y="4749807"/>
                    </a:moveTo>
                    <a:cubicBezTo>
                      <a:pt x="5657460" y="4762826"/>
                      <a:pt x="5656603" y="4781365"/>
                      <a:pt x="5654889" y="4799797"/>
                    </a:cubicBezTo>
                    <a:cubicBezTo>
                      <a:pt x="5656603" y="4781365"/>
                      <a:pt x="5657460" y="4762827"/>
                      <a:pt x="5669596" y="4749807"/>
                    </a:cubicBezTo>
                    <a:close/>
                    <a:moveTo>
                      <a:pt x="5687394" y="4543185"/>
                    </a:moveTo>
                    <a:cubicBezTo>
                      <a:pt x="5688372" y="4548281"/>
                      <a:pt x="5690419" y="4553662"/>
                      <a:pt x="5692800" y="4557092"/>
                    </a:cubicBezTo>
                    <a:cubicBezTo>
                      <a:pt x="5704421" y="4573618"/>
                      <a:pt x="5713208" y="4588275"/>
                      <a:pt x="5719165" y="4602021"/>
                    </a:cubicBezTo>
                    <a:cubicBezTo>
                      <a:pt x="5713208" y="4588275"/>
                      <a:pt x="5704421" y="4573618"/>
                      <a:pt x="5692800" y="4557091"/>
                    </a:cubicBezTo>
                    <a:close/>
                    <a:moveTo>
                      <a:pt x="6153612" y="2819253"/>
                    </a:moveTo>
                    <a:lnTo>
                      <a:pt x="6165256" y="2827484"/>
                    </a:lnTo>
                    <a:lnTo>
                      <a:pt x="6165258" y="2827486"/>
                    </a:lnTo>
                    <a:lnTo>
                      <a:pt x="6193761" y="2861156"/>
                    </a:lnTo>
                    <a:lnTo>
                      <a:pt x="6184107" y="2842392"/>
                    </a:lnTo>
                    <a:lnTo>
                      <a:pt x="6165258" y="2827486"/>
                    </a:lnTo>
                    <a:lnTo>
                      <a:pt x="6165256" y="2827483"/>
                    </a:lnTo>
                    <a:close/>
                    <a:moveTo>
                      <a:pt x="6083958" y="1974015"/>
                    </a:moveTo>
                    <a:lnTo>
                      <a:pt x="6077444" y="1999763"/>
                    </a:lnTo>
                    <a:cubicBezTo>
                      <a:pt x="6073635" y="2008056"/>
                      <a:pt x="6067955" y="2016020"/>
                      <a:pt x="6059716" y="2023547"/>
                    </a:cubicBezTo>
                    <a:cubicBezTo>
                      <a:pt x="6076195" y="2008497"/>
                      <a:pt x="6082433" y="1991685"/>
                      <a:pt x="6083958" y="1974015"/>
                    </a:cubicBezTo>
                    <a:close/>
                    <a:moveTo>
                      <a:pt x="6066764" y="1768838"/>
                    </a:moveTo>
                    <a:cubicBezTo>
                      <a:pt x="6062383" y="1774411"/>
                      <a:pt x="6059620" y="1779948"/>
                      <a:pt x="6058162" y="1785412"/>
                    </a:cubicBezTo>
                    <a:lnTo>
                      <a:pt x="6057382" y="1801558"/>
                    </a:lnTo>
                    <a:cubicBezTo>
                      <a:pt x="6055715" y="1790986"/>
                      <a:pt x="6058001" y="1779981"/>
                      <a:pt x="6066764" y="1768838"/>
                    </a:cubicBezTo>
                    <a:close/>
                    <a:moveTo>
                      <a:pt x="6176353" y="520953"/>
                    </a:moveTo>
                    <a:lnTo>
                      <a:pt x="6169625" y="549926"/>
                    </a:lnTo>
                    <a:lnTo>
                      <a:pt x="6163371" y="566616"/>
                    </a:lnTo>
                    <a:lnTo>
                      <a:pt x="6157421" y="581804"/>
                    </a:lnTo>
                    <a:lnTo>
                      <a:pt x="6157002" y="583595"/>
                    </a:lnTo>
                    <a:lnTo>
                      <a:pt x="6154828" y="589388"/>
                    </a:lnTo>
                    <a:cubicBezTo>
                      <a:pt x="6152427" y="597005"/>
                      <a:pt x="6150670" y="604728"/>
                      <a:pt x="6150205" y="612658"/>
                    </a:cubicBezTo>
                    <a:lnTo>
                      <a:pt x="6157002" y="583595"/>
                    </a:lnTo>
                    <a:lnTo>
                      <a:pt x="6163319" y="566754"/>
                    </a:lnTo>
                    <a:lnTo>
                      <a:pt x="6163371" y="566616"/>
                    </a:lnTo>
                    <a:lnTo>
                      <a:pt x="6169209" y="551717"/>
                    </a:lnTo>
                    <a:lnTo>
                      <a:pt x="6169625" y="549926"/>
                    </a:lnTo>
                    <a:lnTo>
                      <a:pt x="6171790" y="544146"/>
                    </a:lnTo>
                    <a:cubicBezTo>
                      <a:pt x="6174177" y="536547"/>
                      <a:pt x="6175914" y="528850"/>
                      <a:pt x="6176353" y="520953"/>
                    </a:cubicBezTo>
                    <a:close/>
                    <a:moveTo>
                      <a:pt x="6125250" y="268794"/>
                    </a:moveTo>
                    <a:cubicBezTo>
                      <a:pt x="6122725" y="279176"/>
                      <a:pt x="6121022" y="289296"/>
                      <a:pt x="6120374" y="299164"/>
                    </a:cubicBezTo>
                    <a:cubicBezTo>
                      <a:pt x="6119725" y="309031"/>
                      <a:pt x="6120130" y="318646"/>
                      <a:pt x="6121819" y="328017"/>
                    </a:cubicBezTo>
                    <a:close/>
                    <a:moveTo>
                      <a:pt x="0" y="0"/>
                    </a:moveTo>
                    <a:lnTo>
                      <a:pt x="6442666" y="0"/>
                    </a:lnTo>
                    <a:lnTo>
                      <a:pt x="6438451" y="24480"/>
                    </a:lnTo>
                    <a:cubicBezTo>
                      <a:pt x="6435966" y="32636"/>
                      <a:pt x="6432204" y="40471"/>
                      <a:pt x="6426440" y="47806"/>
                    </a:cubicBezTo>
                    <a:cubicBezTo>
                      <a:pt x="6411580" y="66857"/>
                      <a:pt x="6415009" y="85336"/>
                      <a:pt x="6417296" y="105718"/>
                    </a:cubicBezTo>
                    <a:cubicBezTo>
                      <a:pt x="6419010" y="121150"/>
                      <a:pt x="6418439" y="136963"/>
                      <a:pt x="6418631" y="152584"/>
                    </a:cubicBezTo>
                    <a:cubicBezTo>
                      <a:pt x="6419200" y="180017"/>
                      <a:pt x="6419391" y="207450"/>
                      <a:pt x="6420344" y="234883"/>
                    </a:cubicBezTo>
                    <a:cubicBezTo>
                      <a:pt x="6420724" y="243648"/>
                      <a:pt x="6425489" y="252600"/>
                      <a:pt x="6424727" y="261173"/>
                    </a:cubicBezTo>
                    <a:cubicBezTo>
                      <a:pt x="6421106" y="300800"/>
                      <a:pt x="6415391" y="340425"/>
                      <a:pt x="6412152" y="380050"/>
                    </a:cubicBezTo>
                    <a:cubicBezTo>
                      <a:pt x="6410248" y="402529"/>
                      <a:pt x="6413865" y="425581"/>
                      <a:pt x="6411200" y="447870"/>
                    </a:cubicBezTo>
                    <a:cubicBezTo>
                      <a:pt x="6408152" y="473587"/>
                      <a:pt x="6400342" y="498733"/>
                      <a:pt x="6395577" y="524262"/>
                    </a:cubicBezTo>
                    <a:cubicBezTo>
                      <a:pt x="6394245" y="531310"/>
                      <a:pt x="6395960" y="539121"/>
                      <a:pt x="6396339" y="546552"/>
                    </a:cubicBezTo>
                    <a:cubicBezTo>
                      <a:pt x="6396721" y="554933"/>
                      <a:pt x="6397483" y="563125"/>
                      <a:pt x="6397674" y="571508"/>
                    </a:cubicBezTo>
                    <a:cubicBezTo>
                      <a:pt x="6398056" y="597037"/>
                      <a:pt x="6397483" y="622564"/>
                      <a:pt x="6398818" y="648092"/>
                    </a:cubicBezTo>
                    <a:cubicBezTo>
                      <a:pt x="6399579" y="663713"/>
                      <a:pt x="6407389" y="680096"/>
                      <a:pt x="6404531" y="694576"/>
                    </a:cubicBezTo>
                    <a:cubicBezTo>
                      <a:pt x="6399008" y="724104"/>
                      <a:pt x="6411390" y="753633"/>
                      <a:pt x="6401104" y="783158"/>
                    </a:cubicBezTo>
                    <a:cubicBezTo>
                      <a:pt x="6398056" y="792306"/>
                      <a:pt x="6405676" y="804877"/>
                      <a:pt x="6406056" y="815929"/>
                    </a:cubicBezTo>
                    <a:cubicBezTo>
                      <a:pt x="6407008" y="843552"/>
                      <a:pt x="6406818" y="871173"/>
                      <a:pt x="6406628" y="898797"/>
                    </a:cubicBezTo>
                    <a:cubicBezTo>
                      <a:pt x="6406438" y="923562"/>
                      <a:pt x="6409104" y="949281"/>
                      <a:pt x="6403770" y="973095"/>
                    </a:cubicBezTo>
                    <a:cubicBezTo>
                      <a:pt x="6398056" y="998052"/>
                      <a:pt x="6398818" y="1020529"/>
                      <a:pt x="6405294" y="1044725"/>
                    </a:cubicBezTo>
                    <a:cubicBezTo>
                      <a:pt x="6409676" y="1061298"/>
                      <a:pt x="6410248" y="1078826"/>
                      <a:pt x="6411580" y="1095972"/>
                    </a:cubicBezTo>
                    <a:cubicBezTo>
                      <a:pt x="6413104" y="1114449"/>
                      <a:pt x="6409104" y="1134834"/>
                      <a:pt x="6415391" y="1151600"/>
                    </a:cubicBezTo>
                    <a:cubicBezTo>
                      <a:pt x="6434060" y="1201512"/>
                      <a:pt x="6438060" y="1252757"/>
                      <a:pt x="6438060" y="1304955"/>
                    </a:cubicBezTo>
                    <a:cubicBezTo>
                      <a:pt x="6438060" y="1314483"/>
                      <a:pt x="6435395" y="1324198"/>
                      <a:pt x="6432537" y="1333341"/>
                    </a:cubicBezTo>
                    <a:cubicBezTo>
                      <a:pt x="6415391" y="1386684"/>
                      <a:pt x="6416914" y="1440216"/>
                      <a:pt x="6427393" y="1494509"/>
                    </a:cubicBezTo>
                    <a:cubicBezTo>
                      <a:pt x="6429679" y="1505751"/>
                      <a:pt x="6430060" y="1518324"/>
                      <a:pt x="6427775" y="1529563"/>
                    </a:cubicBezTo>
                    <a:cubicBezTo>
                      <a:pt x="6421106" y="1561189"/>
                      <a:pt x="6410056" y="1591859"/>
                      <a:pt x="6405294" y="1623675"/>
                    </a:cubicBezTo>
                    <a:cubicBezTo>
                      <a:pt x="6397483" y="1676253"/>
                      <a:pt x="6423771" y="1721785"/>
                      <a:pt x="6440919" y="1768838"/>
                    </a:cubicBezTo>
                    <a:cubicBezTo>
                      <a:pt x="6457112" y="1813610"/>
                      <a:pt x="6493689" y="1851709"/>
                      <a:pt x="6485496" y="1904673"/>
                    </a:cubicBezTo>
                    <a:cubicBezTo>
                      <a:pt x="6484735" y="1910004"/>
                      <a:pt x="6489878" y="1915912"/>
                      <a:pt x="6491212" y="1921817"/>
                    </a:cubicBezTo>
                    <a:cubicBezTo>
                      <a:pt x="6494833" y="1938009"/>
                      <a:pt x="6499211" y="1954202"/>
                      <a:pt x="6500928" y="1970586"/>
                    </a:cubicBezTo>
                    <a:cubicBezTo>
                      <a:pt x="6503215" y="1990589"/>
                      <a:pt x="6502454" y="2010974"/>
                      <a:pt x="6504358" y="2030977"/>
                    </a:cubicBezTo>
                    <a:cubicBezTo>
                      <a:pt x="6505501" y="2043835"/>
                      <a:pt x="6507596" y="2056600"/>
                      <a:pt x="6509406" y="2069340"/>
                    </a:cubicBezTo>
                    <a:lnTo>
                      <a:pt x="6509657" y="2072225"/>
                    </a:lnTo>
                    <a:lnTo>
                      <a:pt x="6509657" y="2131532"/>
                    </a:lnTo>
                    <a:lnTo>
                      <a:pt x="6508786" y="2138304"/>
                    </a:lnTo>
                    <a:cubicBezTo>
                      <a:pt x="6506595" y="2148519"/>
                      <a:pt x="6503977" y="2158712"/>
                      <a:pt x="6502262" y="2168903"/>
                    </a:cubicBezTo>
                    <a:cubicBezTo>
                      <a:pt x="6497499" y="2197670"/>
                      <a:pt x="6498833" y="2229296"/>
                      <a:pt x="6486640" y="2254633"/>
                    </a:cubicBezTo>
                    <a:cubicBezTo>
                      <a:pt x="6473686" y="2281683"/>
                      <a:pt x="6467780" y="2307402"/>
                      <a:pt x="6471780" y="2335405"/>
                    </a:cubicBezTo>
                    <a:cubicBezTo>
                      <a:pt x="6473114" y="2344741"/>
                      <a:pt x="6481116" y="2356744"/>
                      <a:pt x="6489306" y="2360933"/>
                    </a:cubicBezTo>
                    <a:cubicBezTo>
                      <a:pt x="6507595" y="2370270"/>
                      <a:pt x="6510835" y="2383032"/>
                      <a:pt x="6504547" y="2400369"/>
                    </a:cubicBezTo>
                    <a:cubicBezTo>
                      <a:pt x="6499211" y="2415420"/>
                      <a:pt x="6496546" y="2433897"/>
                      <a:pt x="6486258" y="2444184"/>
                    </a:cubicBezTo>
                    <a:cubicBezTo>
                      <a:pt x="6457112" y="2473333"/>
                      <a:pt x="6456160" y="2510483"/>
                      <a:pt x="6448350" y="2546678"/>
                    </a:cubicBezTo>
                    <a:cubicBezTo>
                      <a:pt x="6443585" y="2568774"/>
                      <a:pt x="6443395" y="2589352"/>
                      <a:pt x="6446633" y="2611450"/>
                    </a:cubicBezTo>
                    <a:cubicBezTo>
                      <a:pt x="6453872" y="2659455"/>
                      <a:pt x="6443585" y="2706131"/>
                      <a:pt x="6430441" y="2752235"/>
                    </a:cubicBezTo>
                    <a:cubicBezTo>
                      <a:pt x="6421679" y="2782716"/>
                      <a:pt x="6416344" y="2813958"/>
                      <a:pt x="6407389" y="2844248"/>
                    </a:cubicBezTo>
                    <a:cubicBezTo>
                      <a:pt x="6400531" y="2866918"/>
                      <a:pt x="6392339" y="2889587"/>
                      <a:pt x="6381291" y="2910353"/>
                    </a:cubicBezTo>
                    <a:cubicBezTo>
                      <a:pt x="6365097" y="2940455"/>
                      <a:pt x="6340712" y="2966742"/>
                      <a:pt x="6347189" y="3005035"/>
                    </a:cubicBezTo>
                    <a:cubicBezTo>
                      <a:pt x="6352904" y="3038756"/>
                      <a:pt x="6340904" y="3069235"/>
                      <a:pt x="6329473" y="3100099"/>
                    </a:cubicBezTo>
                    <a:cubicBezTo>
                      <a:pt x="6321091" y="3122770"/>
                      <a:pt x="6312516" y="3145436"/>
                      <a:pt x="6307182" y="3168870"/>
                    </a:cubicBezTo>
                    <a:cubicBezTo>
                      <a:pt x="6300896" y="3196686"/>
                      <a:pt x="6303564" y="3228119"/>
                      <a:pt x="6291942" y="3252885"/>
                    </a:cubicBezTo>
                    <a:cubicBezTo>
                      <a:pt x="6279750" y="3278795"/>
                      <a:pt x="6287942" y="3300319"/>
                      <a:pt x="6291371" y="3323372"/>
                    </a:cubicBezTo>
                    <a:cubicBezTo>
                      <a:pt x="6296706" y="3360139"/>
                      <a:pt x="6306612" y="3396719"/>
                      <a:pt x="6294039" y="3433866"/>
                    </a:cubicBezTo>
                    <a:cubicBezTo>
                      <a:pt x="6278798" y="3479015"/>
                      <a:pt x="6262414" y="3523785"/>
                      <a:pt x="6247937" y="3569124"/>
                    </a:cubicBezTo>
                    <a:cubicBezTo>
                      <a:pt x="6242410" y="3586653"/>
                      <a:pt x="6240124" y="3605509"/>
                      <a:pt x="6237648" y="3623799"/>
                    </a:cubicBezTo>
                    <a:cubicBezTo>
                      <a:pt x="6235551" y="3641134"/>
                      <a:pt x="6240887" y="3661899"/>
                      <a:pt x="6232886" y="3675238"/>
                    </a:cubicBezTo>
                    <a:cubicBezTo>
                      <a:pt x="6212312" y="3709529"/>
                      <a:pt x="6202214" y="3744770"/>
                      <a:pt x="6202214" y="3784397"/>
                    </a:cubicBezTo>
                    <a:cubicBezTo>
                      <a:pt x="6202214" y="3799258"/>
                      <a:pt x="6193641" y="3813737"/>
                      <a:pt x="6192116" y="3828785"/>
                    </a:cubicBezTo>
                    <a:cubicBezTo>
                      <a:pt x="6190212" y="3849362"/>
                      <a:pt x="6185068" y="3872985"/>
                      <a:pt x="6192308" y="3890891"/>
                    </a:cubicBezTo>
                    <a:cubicBezTo>
                      <a:pt x="6209454" y="3932993"/>
                      <a:pt x="6195163" y="3967091"/>
                      <a:pt x="6178210" y="4003861"/>
                    </a:cubicBezTo>
                    <a:cubicBezTo>
                      <a:pt x="6161446" y="4040058"/>
                      <a:pt x="6148111" y="4078159"/>
                      <a:pt x="6137060" y="4116641"/>
                    </a:cubicBezTo>
                    <a:cubicBezTo>
                      <a:pt x="6133060" y="4131119"/>
                      <a:pt x="6139729" y="4148453"/>
                      <a:pt x="6141062" y="4164458"/>
                    </a:cubicBezTo>
                    <a:cubicBezTo>
                      <a:pt x="6141443" y="4170174"/>
                      <a:pt x="6142014" y="4176461"/>
                      <a:pt x="6140110" y="4181603"/>
                    </a:cubicBezTo>
                    <a:cubicBezTo>
                      <a:pt x="6121819" y="4231324"/>
                      <a:pt x="6107914" y="4281810"/>
                      <a:pt x="6117439" y="4335722"/>
                    </a:cubicBezTo>
                    <a:cubicBezTo>
                      <a:pt x="6118392" y="4340674"/>
                      <a:pt x="6116295" y="4346201"/>
                      <a:pt x="6114962" y="4351154"/>
                    </a:cubicBezTo>
                    <a:cubicBezTo>
                      <a:pt x="6108104" y="4375349"/>
                      <a:pt x="6097246" y="4398972"/>
                      <a:pt x="6094769" y="4423545"/>
                    </a:cubicBezTo>
                    <a:cubicBezTo>
                      <a:pt x="6088673" y="4484127"/>
                      <a:pt x="6086195" y="4545086"/>
                      <a:pt x="6082195" y="4606053"/>
                    </a:cubicBezTo>
                    <a:cubicBezTo>
                      <a:pt x="6082006" y="4609863"/>
                      <a:pt x="6082006" y="4613864"/>
                      <a:pt x="6080672" y="4617291"/>
                    </a:cubicBezTo>
                    <a:cubicBezTo>
                      <a:pt x="6072479" y="4639772"/>
                      <a:pt x="6075148" y="4659393"/>
                      <a:pt x="6090768" y="4678445"/>
                    </a:cubicBezTo>
                    <a:cubicBezTo>
                      <a:pt x="6097626" y="4686828"/>
                      <a:pt x="6101246" y="4698258"/>
                      <a:pt x="6105056" y="4708734"/>
                    </a:cubicBezTo>
                    <a:cubicBezTo>
                      <a:pt x="6110772" y="4724167"/>
                      <a:pt x="6116295" y="4739978"/>
                      <a:pt x="6119916" y="4755980"/>
                    </a:cubicBezTo>
                    <a:cubicBezTo>
                      <a:pt x="6123345" y="4771793"/>
                      <a:pt x="6128106" y="4788747"/>
                      <a:pt x="6125441" y="4803988"/>
                    </a:cubicBezTo>
                    <a:cubicBezTo>
                      <a:pt x="6120679" y="4831420"/>
                      <a:pt x="6110010" y="4857522"/>
                      <a:pt x="6102960" y="4884572"/>
                    </a:cubicBezTo>
                    <a:cubicBezTo>
                      <a:pt x="6100482" y="4893907"/>
                      <a:pt x="6100866" y="4904195"/>
                      <a:pt x="6100674" y="4913909"/>
                    </a:cubicBezTo>
                    <a:cubicBezTo>
                      <a:pt x="6100104" y="4936201"/>
                      <a:pt x="6105628" y="4959061"/>
                      <a:pt x="6089816" y="4979253"/>
                    </a:cubicBezTo>
                    <a:cubicBezTo>
                      <a:pt x="6074956" y="4997922"/>
                      <a:pt x="6079337" y="5016785"/>
                      <a:pt x="6090577" y="5036405"/>
                    </a:cubicBezTo>
                    <a:cubicBezTo>
                      <a:pt x="6098579" y="5050504"/>
                      <a:pt x="6104866" y="5066505"/>
                      <a:pt x="6107914" y="5082317"/>
                    </a:cubicBezTo>
                    <a:cubicBezTo>
                      <a:pt x="6112104" y="5104036"/>
                      <a:pt x="6113820" y="5125562"/>
                      <a:pt x="6111342" y="5148995"/>
                    </a:cubicBezTo>
                    <a:cubicBezTo>
                      <a:pt x="6109628" y="5165570"/>
                      <a:pt x="6108866" y="5179097"/>
                      <a:pt x="6098770" y="5192051"/>
                    </a:cubicBezTo>
                    <a:cubicBezTo>
                      <a:pt x="6097246" y="5194145"/>
                      <a:pt x="6096864" y="5197955"/>
                      <a:pt x="6097056" y="5200813"/>
                    </a:cubicBezTo>
                    <a:cubicBezTo>
                      <a:pt x="6100294" y="5238343"/>
                      <a:pt x="6098579" y="5275491"/>
                      <a:pt x="6096291" y="5313403"/>
                    </a:cubicBezTo>
                    <a:cubicBezTo>
                      <a:pt x="6093247" y="5361598"/>
                      <a:pt x="6102198" y="5412276"/>
                      <a:pt x="6134203" y="5453995"/>
                    </a:cubicBezTo>
                    <a:cubicBezTo>
                      <a:pt x="6138967" y="5460092"/>
                      <a:pt x="6141062" y="5469236"/>
                      <a:pt x="6142206" y="5477239"/>
                    </a:cubicBezTo>
                    <a:cubicBezTo>
                      <a:pt x="6147158" y="5514957"/>
                      <a:pt x="6150587" y="5552869"/>
                      <a:pt x="6156112" y="5590590"/>
                    </a:cubicBezTo>
                    <a:cubicBezTo>
                      <a:pt x="6159160" y="5611164"/>
                      <a:pt x="6161827" y="5632691"/>
                      <a:pt x="6170210" y="5651360"/>
                    </a:cubicBezTo>
                    <a:cubicBezTo>
                      <a:pt x="6178400" y="5669647"/>
                      <a:pt x="6188116" y="5684320"/>
                      <a:pt x="6170972" y="5695178"/>
                    </a:cubicBezTo>
                    <a:cubicBezTo>
                      <a:pt x="6180116" y="5714607"/>
                      <a:pt x="6187737" y="5731564"/>
                      <a:pt x="6195927" y="5748136"/>
                    </a:cubicBezTo>
                    <a:cubicBezTo>
                      <a:pt x="6198974" y="5754234"/>
                      <a:pt x="6203929" y="5759378"/>
                      <a:pt x="6206787" y="5765474"/>
                    </a:cubicBezTo>
                    <a:cubicBezTo>
                      <a:pt x="6209834" y="5771953"/>
                      <a:pt x="6211739" y="5779191"/>
                      <a:pt x="6213264" y="5786239"/>
                    </a:cubicBezTo>
                    <a:cubicBezTo>
                      <a:pt x="6220122" y="5817674"/>
                      <a:pt x="6226408" y="5849107"/>
                      <a:pt x="6233839" y="5880348"/>
                    </a:cubicBezTo>
                    <a:cubicBezTo>
                      <a:pt x="6235362" y="5886447"/>
                      <a:pt x="6241458" y="5891590"/>
                      <a:pt x="6245457" y="5897114"/>
                    </a:cubicBezTo>
                    <a:cubicBezTo>
                      <a:pt x="6248126" y="5900735"/>
                      <a:pt x="6252127" y="5904353"/>
                      <a:pt x="6252699" y="5908355"/>
                    </a:cubicBezTo>
                    <a:cubicBezTo>
                      <a:pt x="6257271" y="5938836"/>
                      <a:pt x="6262606" y="5969124"/>
                      <a:pt x="6264891" y="5999796"/>
                    </a:cubicBezTo>
                    <a:cubicBezTo>
                      <a:pt x="6266794" y="6025515"/>
                      <a:pt x="6266225" y="6050282"/>
                      <a:pt x="6299372" y="6056948"/>
                    </a:cubicBezTo>
                    <a:cubicBezTo>
                      <a:pt x="6305088" y="6058092"/>
                      <a:pt x="6311185" y="6066284"/>
                      <a:pt x="6314041" y="6072569"/>
                    </a:cubicBezTo>
                    <a:cubicBezTo>
                      <a:pt x="6322233" y="6090477"/>
                      <a:pt x="6327758" y="6109530"/>
                      <a:pt x="6336139" y="6127247"/>
                    </a:cubicBezTo>
                    <a:cubicBezTo>
                      <a:pt x="6364144" y="6185351"/>
                      <a:pt x="6381862" y="6246121"/>
                      <a:pt x="6378623" y="6311084"/>
                    </a:cubicBezTo>
                    <a:cubicBezTo>
                      <a:pt x="6377671" y="6331277"/>
                      <a:pt x="6367382" y="6350899"/>
                      <a:pt x="6363571" y="6363664"/>
                    </a:cubicBezTo>
                    <a:cubicBezTo>
                      <a:pt x="6378623" y="6400429"/>
                      <a:pt x="6393101" y="6431292"/>
                      <a:pt x="6403960" y="6463490"/>
                    </a:cubicBezTo>
                    <a:cubicBezTo>
                      <a:pt x="6413676" y="6491874"/>
                      <a:pt x="6419772" y="6521593"/>
                      <a:pt x="6426820" y="6550742"/>
                    </a:cubicBezTo>
                    <a:cubicBezTo>
                      <a:pt x="6429489" y="6561411"/>
                      <a:pt x="6431012" y="6572269"/>
                      <a:pt x="6432347" y="6583128"/>
                    </a:cubicBezTo>
                    <a:cubicBezTo>
                      <a:pt x="6436537" y="6617036"/>
                      <a:pt x="6426440" y="6652472"/>
                      <a:pt x="6442443" y="6685617"/>
                    </a:cubicBezTo>
                    <a:cubicBezTo>
                      <a:pt x="6450825" y="6702955"/>
                      <a:pt x="6460921" y="6720103"/>
                      <a:pt x="6465303" y="6738388"/>
                    </a:cubicBezTo>
                    <a:cubicBezTo>
                      <a:pt x="6470066" y="6758011"/>
                      <a:pt x="6477496" y="6777207"/>
                      <a:pt x="6482807" y="6796804"/>
                    </a:cubicBezTo>
                    <a:lnTo>
                      <a:pt x="6487578" y="6857457"/>
                    </a:lnTo>
                    <a:lnTo>
                      <a:pt x="6360339" y="6857457"/>
                    </a:lnTo>
                    <a:lnTo>
                      <a:pt x="6360339" y="6857998"/>
                    </a:lnTo>
                    <a:lnTo>
                      <a:pt x="0" y="6857998"/>
                    </a:lnTo>
                    <a:close/>
                  </a:path>
                </a:pathLst>
              </a:custGeom>
              <a:solidFill>
                <a:schemeClr val="bg1">
                  <a:alpha val="14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C28038CF-635C-47B0-AD1A-45C825434B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5632356" y="0"/>
              <a:ext cx="874718" cy="6857455"/>
              <a:chOff x="5632356" y="0"/>
              <a:chExt cx="874718" cy="6857455"/>
            </a:xfrm>
          </p:grpSpPr>
          <p:sp>
            <p:nvSpPr>
              <p:cNvPr id="14" name="Freeform: Shape 13">
                <a:extLst>
                  <a:ext uri="{FF2B5EF4-FFF2-40B4-BE49-F238E27FC236}">
                    <a16:creationId xmlns:a16="http://schemas.microsoft.com/office/drawing/2014/main" id="{3A20C87C-ECA0-4812-8A87-05BC76504A6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5400000" flipH="1">
                <a:off x="2640986" y="2991370"/>
                <a:ext cx="6857455" cy="874716"/>
              </a:xfrm>
              <a:custGeom>
                <a:avLst/>
                <a:gdLst>
                  <a:gd name="connsiteX0" fmla="*/ 6857455 w 6857455"/>
                  <a:gd name="connsiteY0" fmla="*/ 804643 h 874716"/>
                  <a:gd name="connsiteX1" fmla="*/ 6857455 w 6857455"/>
                  <a:gd name="connsiteY1" fmla="*/ 562246 h 874716"/>
                  <a:gd name="connsiteX2" fmla="*/ 6829178 w 6857455"/>
                  <a:gd name="connsiteY2" fmla="*/ 551284 h 874716"/>
                  <a:gd name="connsiteX3" fmla="*/ 6766024 w 6857455"/>
                  <a:gd name="connsiteY3" fmla="*/ 500372 h 874716"/>
                  <a:gd name="connsiteX4" fmla="*/ 6734971 w 6857455"/>
                  <a:gd name="connsiteY4" fmla="*/ 500944 h 874716"/>
                  <a:gd name="connsiteX5" fmla="*/ 6683915 w 6857455"/>
                  <a:gd name="connsiteY5" fmla="*/ 507040 h 874716"/>
                  <a:gd name="connsiteX6" fmla="*/ 6628860 w 6857455"/>
                  <a:gd name="connsiteY6" fmla="*/ 495418 h 874716"/>
                  <a:gd name="connsiteX7" fmla="*/ 6588662 w 6857455"/>
                  <a:gd name="connsiteY7" fmla="*/ 487227 h 874716"/>
                  <a:gd name="connsiteX8" fmla="*/ 6476074 w 6857455"/>
                  <a:gd name="connsiteY8" fmla="*/ 511230 h 874716"/>
                  <a:gd name="connsiteX9" fmla="*/ 6382345 w 6857455"/>
                  <a:gd name="connsiteY9" fmla="*/ 534853 h 874716"/>
                  <a:gd name="connsiteX10" fmla="*/ 6369391 w 6857455"/>
                  <a:gd name="connsiteY10" fmla="*/ 531615 h 874716"/>
                  <a:gd name="connsiteX11" fmla="*/ 6244799 w 6857455"/>
                  <a:gd name="connsiteY11" fmla="*/ 512182 h 874716"/>
                  <a:gd name="connsiteX12" fmla="*/ 6190315 w 6857455"/>
                  <a:gd name="connsiteY12" fmla="*/ 485703 h 874716"/>
                  <a:gd name="connsiteX13" fmla="*/ 6115446 w 6857455"/>
                  <a:gd name="connsiteY13" fmla="*/ 462270 h 874716"/>
                  <a:gd name="connsiteX14" fmla="*/ 6032194 w 6857455"/>
                  <a:gd name="connsiteY14" fmla="*/ 434266 h 874716"/>
                  <a:gd name="connsiteX15" fmla="*/ 5971042 w 6857455"/>
                  <a:gd name="connsiteY15" fmla="*/ 420738 h 874716"/>
                  <a:gd name="connsiteX16" fmla="*/ 5880933 w 6857455"/>
                  <a:gd name="connsiteY16" fmla="*/ 430646 h 874716"/>
                  <a:gd name="connsiteX17" fmla="*/ 5862452 w 6857455"/>
                  <a:gd name="connsiteY17" fmla="*/ 438648 h 874716"/>
                  <a:gd name="connsiteX18" fmla="*/ 5685283 w 6857455"/>
                  <a:gd name="connsiteY18" fmla="*/ 498658 h 874716"/>
                  <a:gd name="connsiteX19" fmla="*/ 5567169 w 6857455"/>
                  <a:gd name="connsiteY19" fmla="*/ 499420 h 874716"/>
                  <a:gd name="connsiteX20" fmla="*/ 5527923 w 6857455"/>
                  <a:gd name="connsiteY20" fmla="*/ 490466 h 874716"/>
                  <a:gd name="connsiteX21" fmla="*/ 5456292 w 6857455"/>
                  <a:gd name="connsiteY21" fmla="*/ 450650 h 874716"/>
                  <a:gd name="connsiteX22" fmla="*/ 5424670 w 6857455"/>
                  <a:gd name="connsiteY22" fmla="*/ 444934 h 874716"/>
                  <a:gd name="connsiteX23" fmla="*/ 5368662 w 6857455"/>
                  <a:gd name="connsiteY23" fmla="*/ 441124 h 874716"/>
                  <a:gd name="connsiteX24" fmla="*/ 5247118 w 6857455"/>
                  <a:gd name="connsiteY24" fmla="*/ 444934 h 874716"/>
                  <a:gd name="connsiteX25" fmla="*/ 5088617 w 6857455"/>
                  <a:gd name="connsiteY25" fmla="*/ 428742 h 874716"/>
                  <a:gd name="connsiteX26" fmla="*/ 5025750 w 6857455"/>
                  <a:gd name="connsiteY26" fmla="*/ 433694 h 874716"/>
                  <a:gd name="connsiteX27" fmla="*/ 4957930 w 6857455"/>
                  <a:gd name="connsiteY27" fmla="*/ 442268 h 874716"/>
                  <a:gd name="connsiteX28" fmla="*/ 4938116 w 6857455"/>
                  <a:gd name="connsiteY28" fmla="*/ 441886 h 874716"/>
                  <a:gd name="connsiteX29" fmla="*/ 4833910 w 6857455"/>
                  <a:gd name="connsiteY29" fmla="*/ 421693 h 874716"/>
                  <a:gd name="connsiteX30" fmla="*/ 4810095 w 6857455"/>
                  <a:gd name="connsiteY30" fmla="*/ 408167 h 874716"/>
                  <a:gd name="connsiteX31" fmla="*/ 4747991 w 6857455"/>
                  <a:gd name="connsiteY31" fmla="*/ 413691 h 874716"/>
                  <a:gd name="connsiteX32" fmla="*/ 4692745 w 6857455"/>
                  <a:gd name="connsiteY32" fmla="*/ 435790 h 874716"/>
                  <a:gd name="connsiteX33" fmla="*/ 4375933 w 6857455"/>
                  <a:gd name="connsiteY33" fmla="*/ 483417 h 874716"/>
                  <a:gd name="connsiteX34" fmla="*/ 4185426 w 6857455"/>
                  <a:gd name="connsiteY34" fmla="*/ 484179 h 874716"/>
                  <a:gd name="connsiteX35" fmla="*/ 4052072 w 6857455"/>
                  <a:gd name="connsiteY35" fmla="*/ 505134 h 874716"/>
                  <a:gd name="connsiteX36" fmla="*/ 4029973 w 6857455"/>
                  <a:gd name="connsiteY36" fmla="*/ 527233 h 874716"/>
                  <a:gd name="connsiteX37" fmla="*/ 3948626 w 6857455"/>
                  <a:gd name="connsiteY37" fmla="*/ 550666 h 874716"/>
                  <a:gd name="connsiteX38" fmla="*/ 3871280 w 6857455"/>
                  <a:gd name="connsiteY38" fmla="*/ 502275 h 874716"/>
                  <a:gd name="connsiteX39" fmla="*/ 3774312 w 6857455"/>
                  <a:gd name="connsiteY39" fmla="*/ 429122 h 874716"/>
                  <a:gd name="connsiteX40" fmla="*/ 3721543 w 6857455"/>
                  <a:gd name="connsiteY40" fmla="*/ 428552 h 874716"/>
                  <a:gd name="connsiteX41" fmla="*/ 3612763 w 6857455"/>
                  <a:gd name="connsiteY41" fmla="*/ 414263 h 874716"/>
                  <a:gd name="connsiteX42" fmla="*/ 3537323 w 6857455"/>
                  <a:gd name="connsiteY42" fmla="*/ 389878 h 874716"/>
                  <a:gd name="connsiteX43" fmla="*/ 3431593 w 6857455"/>
                  <a:gd name="connsiteY43" fmla="*/ 360921 h 874716"/>
                  <a:gd name="connsiteX44" fmla="*/ 3392158 w 6857455"/>
                  <a:gd name="connsiteY44" fmla="*/ 345681 h 874716"/>
                  <a:gd name="connsiteX45" fmla="*/ 3297856 w 6857455"/>
                  <a:gd name="connsiteY45" fmla="*/ 323010 h 874716"/>
                  <a:gd name="connsiteX46" fmla="*/ 3219748 w 6857455"/>
                  <a:gd name="connsiteY46" fmla="*/ 308151 h 874716"/>
                  <a:gd name="connsiteX47" fmla="*/ 3156692 w 6857455"/>
                  <a:gd name="connsiteY47" fmla="*/ 261668 h 874716"/>
                  <a:gd name="connsiteX48" fmla="*/ 3136497 w 6857455"/>
                  <a:gd name="connsiteY48" fmla="*/ 237663 h 874716"/>
                  <a:gd name="connsiteX49" fmla="*/ 3119733 w 6857455"/>
                  <a:gd name="connsiteY49" fmla="*/ 222233 h 874716"/>
                  <a:gd name="connsiteX50" fmla="*/ 3045436 w 6857455"/>
                  <a:gd name="connsiteY50" fmla="*/ 131742 h 874716"/>
                  <a:gd name="connsiteX51" fmla="*/ 3037054 w 6857455"/>
                  <a:gd name="connsiteY51" fmla="*/ 124121 h 874716"/>
                  <a:gd name="connsiteX52" fmla="*/ 2936466 w 6857455"/>
                  <a:gd name="connsiteY52" fmla="*/ 82400 h 874716"/>
                  <a:gd name="connsiteX53" fmla="*/ 2901031 w 6857455"/>
                  <a:gd name="connsiteY53" fmla="*/ 59731 h 874716"/>
                  <a:gd name="connsiteX54" fmla="*/ 2828259 w 6857455"/>
                  <a:gd name="connsiteY54" fmla="*/ 3149 h 874716"/>
                  <a:gd name="connsiteX55" fmla="*/ 2799492 w 6857455"/>
                  <a:gd name="connsiteY55" fmla="*/ 1245 h 874716"/>
                  <a:gd name="connsiteX56" fmla="*/ 2693570 w 6857455"/>
                  <a:gd name="connsiteY56" fmla="*/ 35154 h 874716"/>
                  <a:gd name="connsiteX57" fmla="*/ 2639847 w 6857455"/>
                  <a:gd name="connsiteY57" fmla="*/ 73448 h 874716"/>
                  <a:gd name="connsiteX58" fmla="*/ 2621178 w 6857455"/>
                  <a:gd name="connsiteY58" fmla="*/ 88688 h 874716"/>
                  <a:gd name="connsiteX59" fmla="*/ 2489348 w 6857455"/>
                  <a:gd name="connsiteY59" fmla="*/ 72304 h 874716"/>
                  <a:gd name="connsiteX60" fmla="*/ 2452580 w 6857455"/>
                  <a:gd name="connsiteY60" fmla="*/ 68683 h 874716"/>
                  <a:gd name="connsiteX61" fmla="*/ 2326464 w 6857455"/>
                  <a:gd name="connsiteY61" fmla="*/ 50395 h 874716"/>
                  <a:gd name="connsiteX62" fmla="*/ 2300365 w 6857455"/>
                  <a:gd name="connsiteY62" fmla="*/ 54777 h 874716"/>
                  <a:gd name="connsiteX63" fmla="*/ 2130434 w 6857455"/>
                  <a:gd name="connsiteY63" fmla="*/ 58397 h 874716"/>
                  <a:gd name="connsiteX64" fmla="*/ 2118621 w 6857455"/>
                  <a:gd name="connsiteY64" fmla="*/ 47919 h 874716"/>
                  <a:gd name="connsiteX65" fmla="*/ 2057659 w 6857455"/>
                  <a:gd name="connsiteY65" fmla="*/ 16866 h 874716"/>
                  <a:gd name="connsiteX66" fmla="*/ 1976314 w 6857455"/>
                  <a:gd name="connsiteY66" fmla="*/ 8865 h 874716"/>
                  <a:gd name="connsiteX67" fmla="*/ 1961454 w 6857455"/>
                  <a:gd name="connsiteY67" fmla="*/ 11724 h 874716"/>
                  <a:gd name="connsiteX68" fmla="*/ 1906588 w 6857455"/>
                  <a:gd name="connsiteY68" fmla="*/ 30964 h 874716"/>
                  <a:gd name="connsiteX69" fmla="*/ 1783330 w 6857455"/>
                  <a:gd name="connsiteY69" fmla="*/ 48871 h 874716"/>
                  <a:gd name="connsiteX70" fmla="*/ 1759327 w 6857455"/>
                  <a:gd name="connsiteY70" fmla="*/ 55349 h 874716"/>
                  <a:gd name="connsiteX71" fmla="*/ 1716082 w 6857455"/>
                  <a:gd name="connsiteY71" fmla="*/ 65445 h 874716"/>
                  <a:gd name="connsiteX72" fmla="*/ 1598920 w 6857455"/>
                  <a:gd name="connsiteY72" fmla="*/ 72114 h 874716"/>
                  <a:gd name="connsiteX73" fmla="*/ 1542150 w 6857455"/>
                  <a:gd name="connsiteY73" fmla="*/ 62207 h 874716"/>
                  <a:gd name="connsiteX74" fmla="*/ 1516813 w 6857455"/>
                  <a:gd name="connsiteY74" fmla="*/ 62779 h 874716"/>
                  <a:gd name="connsiteX75" fmla="*/ 1432228 w 6857455"/>
                  <a:gd name="connsiteY75" fmla="*/ 88116 h 874716"/>
                  <a:gd name="connsiteX76" fmla="*/ 1224765 w 6857455"/>
                  <a:gd name="connsiteY76" fmla="*/ 71924 h 874716"/>
                  <a:gd name="connsiteX77" fmla="*/ 1159231 w 6857455"/>
                  <a:gd name="connsiteY77" fmla="*/ 58207 h 874716"/>
                  <a:gd name="connsiteX78" fmla="*/ 1124370 w 6857455"/>
                  <a:gd name="connsiteY78" fmla="*/ 56301 h 874716"/>
                  <a:gd name="connsiteX79" fmla="*/ 1075600 w 6857455"/>
                  <a:gd name="connsiteY79" fmla="*/ 75542 h 874716"/>
                  <a:gd name="connsiteX80" fmla="*/ 986633 w 6857455"/>
                  <a:gd name="connsiteY80" fmla="*/ 79162 h 874716"/>
                  <a:gd name="connsiteX81" fmla="*/ 861089 w 6857455"/>
                  <a:gd name="connsiteY81" fmla="*/ 76304 h 874716"/>
                  <a:gd name="connsiteX82" fmla="*/ 759168 w 6857455"/>
                  <a:gd name="connsiteY82" fmla="*/ 104689 h 874716"/>
                  <a:gd name="connsiteX83" fmla="*/ 723735 w 6857455"/>
                  <a:gd name="connsiteY83" fmla="*/ 140696 h 874716"/>
                  <a:gd name="connsiteX84" fmla="*/ 647532 w 6857455"/>
                  <a:gd name="connsiteY84" fmla="*/ 147934 h 874716"/>
                  <a:gd name="connsiteX85" fmla="*/ 552659 w 6857455"/>
                  <a:gd name="connsiteY85" fmla="*/ 95926 h 874716"/>
                  <a:gd name="connsiteX86" fmla="*/ 541800 w 6857455"/>
                  <a:gd name="connsiteY86" fmla="*/ 97640 h 874716"/>
                  <a:gd name="connsiteX87" fmla="*/ 375107 w 6857455"/>
                  <a:gd name="connsiteY87" fmla="*/ 123169 h 874716"/>
                  <a:gd name="connsiteX88" fmla="*/ 273567 w 6857455"/>
                  <a:gd name="connsiteY88" fmla="*/ 145458 h 874716"/>
                  <a:gd name="connsiteX89" fmla="*/ 264043 w 6857455"/>
                  <a:gd name="connsiteY89" fmla="*/ 154792 h 874716"/>
                  <a:gd name="connsiteX90" fmla="*/ 169360 w 6857455"/>
                  <a:gd name="connsiteY90" fmla="*/ 177273 h 874716"/>
                  <a:gd name="connsiteX91" fmla="*/ 89347 w 6857455"/>
                  <a:gd name="connsiteY91" fmla="*/ 157460 h 874716"/>
                  <a:gd name="connsiteX92" fmla="*/ 34291 w 6857455"/>
                  <a:gd name="connsiteY92" fmla="*/ 145268 h 874716"/>
                  <a:gd name="connsiteX93" fmla="*/ 0 w 6857455"/>
                  <a:gd name="connsiteY93" fmla="*/ 142056 h 874716"/>
                  <a:gd name="connsiteX94" fmla="*/ 0 w 6857455"/>
                  <a:gd name="connsiteY94" fmla="*/ 849556 h 874716"/>
                  <a:gd name="connsiteX95" fmla="*/ 60652 w 6857455"/>
                  <a:gd name="connsiteY95" fmla="*/ 844783 h 874716"/>
                  <a:gd name="connsiteX96" fmla="*/ 119068 w 6857455"/>
                  <a:gd name="connsiteY96" fmla="*/ 827281 h 874716"/>
                  <a:gd name="connsiteX97" fmla="*/ 171840 w 6857455"/>
                  <a:gd name="connsiteY97" fmla="*/ 804420 h 874716"/>
                  <a:gd name="connsiteX98" fmla="*/ 274329 w 6857455"/>
                  <a:gd name="connsiteY98" fmla="*/ 794324 h 874716"/>
                  <a:gd name="connsiteX99" fmla="*/ 306715 w 6857455"/>
                  <a:gd name="connsiteY99" fmla="*/ 788798 h 874716"/>
                  <a:gd name="connsiteX100" fmla="*/ 393967 w 6857455"/>
                  <a:gd name="connsiteY100" fmla="*/ 765937 h 874716"/>
                  <a:gd name="connsiteX101" fmla="*/ 493793 w 6857455"/>
                  <a:gd name="connsiteY101" fmla="*/ 725549 h 874716"/>
                  <a:gd name="connsiteX102" fmla="*/ 546373 w 6857455"/>
                  <a:gd name="connsiteY102" fmla="*/ 740600 h 874716"/>
                  <a:gd name="connsiteX103" fmla="*/ 730211 w 6857455"/>
                  <a:gd name="connsiteY103" fmla="*/ 698116 h 874716"/>
                  <a:gd name="connsiteX104" fmla="*/ 784889 w 6857455"/>
                  <a:gd name="connsiteY104" fmla="*/ 676018 h 874716"/>
                  <a:gd name="connsiteX105" fmla="*/ 800509 w 6857455"/>
                  <a:gd name="connsiteY105" fmla="*/ 661349 h 874716"/>
                  <a:gd name="connsiteX106" fmla="*/ 857661 w 6857455"/>
                  <a:gd name="connsiteY106" fmla="*/ 626868 h 874716"/>
                  <a:gd name="connsiteX107" fmla="*/ 949102 w 6857455"/>
                  <a:gd name="connsiteY107" fmla="*/ 614676 h 874716"/>
                  <a:gd name="connsiteX108" fmla="*/ 960342 w 6857455"/>
                  <a:gd name="connsiteY108" fmla="*/ 607435 h 874716"/>
                  <a:gd name="connsiteX109" fmla="*/ 977109 w 6857455"/>
                  <a:gd name="connsiteY109" fmla="*/ 595815 h 874716"/>
                  <a:gd name="connsiteX110" fmla="*/ 1071218 w 6857455"/>
                  <a:gd name="connsiteY110" fmla="*/ 575240 h 874716"/>
                  <a:gd name="connsiteX111" fmla="*/ 1091983 w 6857455"/>
                  <a:gd name="connsiteY111" fmla="*/ 568764 h 874716"/>
                  <a:gd name="connsiteX112" fmla="*/ 1109321 w 6857455"/>
                  <a:gd name="connsiteY112" fmla="*/ 557904 h 874716"/>
                  <a:gd name="connsiteX113" fmla="*/ 1162279 w 6857455"/>
                  <a:gd name="connsiteY113" fmla="*/ 532949 h 874716"/>
                  <a:gd name="connsiteX114" fmla="*/ 1206097 w 6857455"/>
                  <a:gd name="connsiteY114" fmla="*/ 532187 h 874716"/>
                  <a:gd name="connsiteX115" fmla="*/ 1266867 w 6857455"/>
                  <a:gd name="connsiteY115" fmla="*/ 518088 h 874716"/>
                  <a:gd name="connsiteX116" fmla="*/ 1380219 w 6857455"/>
                  <a:gd name="connsiteY116" fmla="*/ 504182 h 874716"/>
                  <a:gd name="connsiteX117" fmla="*/ 1403461 w 6857455"/>
                  <a:gd name="connsiteY117" fmla="*/ 496180 h 874716"/>
                  <a:gd name="connsiteX118" fmla="*/ 1544054 w 6857455"/>
                  <a:gd name="connsiteY118" fmla="*/ 458268 h 874716"/>
                  <a:gd name="connsiteX119" fmla="*/ 1656644 w 6857455"/>
                  <a:gd name="connsiteY119" fmla="*/ 459032 h 874716"/>
                  <a:gd name="connsiteX120" fmla="*/ 1665406 w 6857455"/>
                  <a:gd name="connsiteY120" fmla="*/ 460747 h 874716"/>
                  <a:gd name="connsiteX121" fmla="*/ 1708461 w 6857455"/>
                  <a:gd name="connsiteY121" fmla="*/ 473318 h 874716"/>
                  <a:gd name="connsiteX122" fmla="*/ 1775140 w 6857455"/>
                  <a:gd name="connsiteY122" fmla="*/ 469891 h 874716"/>
                  <a:gd name="connsiteX123" fmla="*/ 1821051 w 6857455"/>
                  <a:gd name="connsiteY123" fmla="*/ 452554 h 874716"/>
                  <a:gd name="connsiteX124" fmla="*/ 1878203 w 6857455"/>
                  <a:gd name="connsiteY124" fmla="*/ 451792 h 874716"/>
                  <a:gd name="connsiteX125" fmla="*/ 1943547 w 6857455"/>
                  <a:gd name="connsiteY125" fmla="*/ 462651 h 874716"/>
                  <a:gd name="connsiteX126" fmla="*/ 1972884 w 6857455"/>
                  <a:gd name="connsiteY126" fmla="*/ 464937 h 874716"/>
                  <a:gd name="connsiteX127" fmla="*/ 2053469 w 6857455"/>
                  <a:gd name="connsiteY127" fmla="*/ 487417 h 874716"/>
                  <a:gd name="connsiteX128" fmla="*/ 2101477 w 6857455"/>
                  <a:gd name="connsiteY128" fmla="*/ 481893 h 874716"/>
                  <a:gd name="connsiteX129" fmla="*/ 2148722 w 6857455"/>
                  <a:gd name="connsiteY129" fmla="*/ 467033 h 874716"/>
                  <a:gd name="connsiteX130" fmla="*/ 2179011 w 6857455"/>
                  <a:gd name="connsiteY130" fmla="*/ 452744 h 874716"/>
                  <a:gd name="connsiteX131" fmla="*/ 2240165 w 6857455"/>
                  <a:gd name="connsiteY131" fmla="*/ 442648 h 874716"/>
                  <a:gd name="connsiteX132" fmla="*/ 2251404 w 6857455"/>
                  <a:gd name="connsiteY132" fmla="*/ 444172 h 874716"/>
                  <a:gd name="connsiteX133" fmla="*/ 2433912 w 6857455"/>
                  <a:gd name="connsiteY133" fmla="*/ 456746 h 874716"/>
                  <a:gd name="connsiteX134" fmla="*/ 2506302 w 6857455"/>
                  <a:gd name="connsiteY134" fmla="*/ 476939 h 874716"/>
                  <a:gd name="connsiteX135" fmla="*/ 2521735 w 6857455"/>
                  <a:gd name="connsiteY135" fmla="*/ 479415 h 874716"/>
                  <a:gd name="connsiteX136" fmla="*/ 2675854 w 6857455"/>
                  <a:gd name="connsiteY136" fmla="*/ 502086 h 874716"/>
                  <a:gd name="connsiteX137" fmla="*/ 2692998 w 6857455"/>
                  <a:gd name="connsiteY137" fmla="*/ 503038 h 874716"/>
                  <a:gd name="connsiteX138" fmla="*/ 2740816 w 6857455"/>
                  <a:gd name="connsiteY138" fmla="*/ 499037 h 874716"/>
                  <a:gd name="connsiteX139" fmla="*/ 2853596 w 6857455"/>
                  <a:gd name="connsiteY139" fmla="*/ 540187 h 874716"/>
                  <a:gd name="connsiteX140" fmla="*/ 2966565 w 6857455"/>
                  <a:gd name="connsiteY140" fmla="*/ 554286 h 874716"/>
                  <a:gd name="connsiteX141" fmla="*/ 3028671 w 6857455"/>
                  <a:gd name="connsiteY141" fmla="*/ 554094 h 874716"/>
                  <a:gd name="connsiteX142" fmla="*/ 3073059 w 6857455"/>
                  <a:gd name="connsiteY142" fmla="*/ 564192 h 874716"/>
                  <a:gd name="connsiteX143" fmla="*/ 3182219 w 6857455"/>
                  <a:gd name="connsiteY143" fmla="*/ 594862 h 874716"/>
                  <a:gd name="connsiteX144" fmla="*/ 3233656 w 6857455"/>
                  <a:gd name="connsiteY144" fmla="*/ 599625 h 874716"/>
                  <a:gd name="connsiteX145" fmla="*/ 3288332 w 6857455"/>
                  <a:gd name="connsiteY145" fmla="*/ 609914 h 874716"/>
                  <a:gd name="connsiteX146" fmla="*/ 3423591 w 6857455"/>
                  <a:gd name="connsiteY146" fmla="*/ 656015 h 874716"/>
                  <a:gd name="connsiteX147" fmla="*/ 3534084 w 6857455"/>
                  <a:gd name="connsiteY147" fmla="*/ 653349 h 874716"/>
                  <a:gd name="connsiteX148" fmla="*/ 3604571 w 6857455"/>
                  <a:gd name="connsiteY148" fmla="*/ 653918 h 874716"/>
                  <a:gd name="connsiteX149" fmla="*/ 3688586 w 6857455"/>
                  <a:gd name="connsiteY149" fmla="*/ 669160 h 874716"/>
                  <a:gd name="connsiteX150" fmla="*/ 3757358 w 6857455"/>
                  <a:gd name="connsiteY150" fmla="*/ 691450 h 874716"/>
                  <a:gd name="connsiteX151" fmla="*/ 3852421 w 6857455"/>
                  <a:gd name="connsiteY151" fmla="*/ 709167 h 874716"/>
                  <a:gd name="connsiteX152" fmla="*/ 3947104 w 6857455"/>
                  <a:gd name="connsiteY152" fmla="*/ 743267 h 874716"/>
                  <a:gd name="connsiteX153" fmla="*/ 4013208 w 6857455"/>
                  <a:gd name="connsiteY153" fmla="*/ 769367 h 874716"/>
                  <a:gd name="connsiteX154" fmla="*/ 4105222 w 6857455"/>
                  <a:gd name="connsiteY154" fmla="*/ 792418 h 874716"/>
                  <a:gd name="connsiteX155" fmla="*/ 4246006 w 6857455"/>
                  <a:gd name="connsiteY155" fmla="*/ 808610 h 874716"/>
                  <a:gd name="connsiteX156" fmla="*/ 4310779 w 6857455"/>
                  <a:gd name="connsiteY156" fmla="*/ 810326 h 874716"/>
                  <a:gd name="connsiteX157" fmla="*/ 4413272 w 6857455"/>
                  <a:gd name="connsiteY157" fmla="*/ 848235 h 874716"/>
                  <a:gd name="connsiteX158" fmla="*/ 4457087 w 6857455"/>
                  <a:gd name="connsiteY158" fmla="*/ 866524 h 874716"/>
                  <a:gd name="connsiteX159" fmla="*/ 4496523 w 6857455"/>
                  <a:gd name="connsiteY159" fmla="*/ 851284 h 874716"/>
                  <a:gd name="connsiteX160" fmla="*/ 4522050 w 6857455"/>
                  <a:gd name="connsiteY160" fmla="*/ 833757 h 874716"/>
                  <a:gd name="connsiteX161" fmla="*/ 4602824 w 6857455"/>
                  <a:gd name="connsiteY161" fmla="*/ 848618 h 874716"/>
                  <a:gd name="connsiteX162" fmla="*/ 4688553 w 6857455"/>
                  <a:gd name="connsiteY162" fmla="*/ 864238 h 874716"/>
                  <a:gd name="connsiteX163" fmla="*/ 4749895 w 6857455"/>
                  <a:gd name="connsiteY163" fmla="*/ 874716 h 874716"/>
                  <a:gd name="connsiteX164" fmla="*/ 4826480 w 6857455"/>
                  <a:gd name="connsiteY164" fmla="*/ 866334 h 874716"/>
                  <a:gd name="connsiteX165" fmla="*/ 4886870 w 6857455"/>
                  <a:gd name="connsiteY165" fmla="*/ 862906 h 874716"/>
                  <a:gd name="connsiteX166" fmla="*/ 4935639 w 6857455"/>
                  <a:gd name="connsiteY166" fmla="*/ 853190 h 874716"/>
                  <a:gd name="connsiteX167" fmla="*/ 4952784 w 6857455"/>
                  <a:gd name="connsiteY167" fmla="*/ 847473 h 874716"/>
                  <a:gd name="connsiteX168" fmla="*/ 5088617 w 6857455"/>
                  <a:gd name="connsiteY168" fmla="*/ 802896 h 874716"/>
                  <a:gd name="connsiteX169" fmla="*/ 5233781 w 6857455"/>
                  <a:gd name="connsiteY169" fmla="*/ 767271 h 874716"/>
                  <a:gd name="connsiteX170" fmla="*/ 5327893 w 6857455"/>
                  <a:gd name="connsiteY170" fmla="*/ 789752 h 874716"/>
                  <a:gd name="connsiteX171" fmla="*/ 5362946 w 6857455"/>
                  <a:gd name="connsiteY171" fmla="*/ 789370 h 874716"/>
                  <a:gd name="connsiteX172" fmla="*/ 5524115 w 6857455"/>
                  <a:gd name="connsiteY172" fmla="*/ 794514 h 874716"/>
                  <a:gd name="connsiteX173" fmla="*/ 5552500 w 6857455"/>
                  <a:gd name="connsiteY173" fmla="*/ 800038 h 874716"/>
                  <a:gd name="connsiteX174" fmla="*/ 5705857 w 6857455"/>
                  <a:gd name="connsiteY174" fmla="*/ 777367 h 874716"/>
                  <a:gd name="connsiteX175" fmla="*/ 5761485 w 6857455"/>
                  <a:gd name="connsiteY175" fmla="*/ 773557 h 874716"/>
                  <a:gd name="connsiteX176" fmla="*/ 5812731 w 6857455"/>
                  <a:gd name="connsiteY176" fmla="*/ 767271 h 874716"/>
                  <a:gd name="connsiteX177" fmla="*/ 5884361 w 6857455"/>
                  <a:gd name="connsiteY177" fmla="*/ 765747 h 874716"/>
                  <a:gd name="connsiteX178" fmla="*/ 5958660 w 6857455"/>
                  <a:gd name="connsiteY178" fmla="*/ 768605 h 874716"/>
                  <a:gd name="connsiteX179" fmla="*/ 6041528 w 6857455"/>
                  <a:gd name="connsiteY179" fmla="*/ 768033 h 874716"/>
                  <a:gd name="connsiteX180" fmla="*/ 6074297 w 6857455"/>
                  <a:gd name="connsiteY180" fmla="*/ 763081 h 874716"/>
                  <a:gd name="connsiteX181" fmla="*/ 6162880 w 6857455"/>
                  <a:gd name="connsiteY181" fmla="*/ 766509 h 874716"/>
                  <a:gd name="connsiteX182" fmla="*/ 6209364 w 6857455"/>
                  <a:gd name="connsiteY182" fmla="*/ 760795 h 874716"/>
                  <a:gd name="connsiteX183" fmla="*/ 6285948 w 6857455"/>
                  <a:gd name="connsiteY183" fmla="*/ 759651 h 874716"/>
                  <a:gd name="connsiteX184" fmla="*/ 6310905 w 6857455"/>
                  <a:gd name="connsiteY184" fmla="*/ 758316 h 874716"/>
                  <a:gd name="connsiteX185" fmla="*/ 6333194 w 6857455"/>
                  <a:gd name="connsiteY185" fmla="*/ 757554 h 874716"/>
                  <a:gd name="connsiteX186" fmla="*/ 6409586 w 6857455"/>
                  <a:gd name="connsiteY186" fmla="*/ 773177 h 874716"/>
                  <a:gd name="connsiteX187" fmla="*/ 6477407 w 6857455"/>
                  <a:gd name="connsiteY187" fmla="*/ 774129 h 874716"/>
                  <a:gd name="connsiteX188" fmla="*/ 6596283 w 6857455"/>
                  <a:gd name="connsiteY188" fmla="*/ 786703 h 874716"/>
                  <a:gd name="connsiteX189" fmla="*/ 6622573 w 6857455"/>
                  <a:gd name="connsiteY189" fmla="*/ 782321 h 874716"/>
                  <a:gd name="connsiteX190" fmla="*/ 6704872 w 6857455"/>
                  <a:gd name="connsiteY190" fmla="*/ 780607 h 874716"/>
                  <a:gd name="connsiteX191" fmla="*/ 6751738 w 6857455"/>
                  <a:gd name="connsiteY191" fmla="*/ 779273 h 874716"/>
                  <a:gd name="connsiteX192" fmla="*/ 6809650 w 6857455"/>
                  <a:gd name="connsiteY192" fmla="*/ 788417 h 874716"/>
                  <a:gd name="connsiteX193" fmla="*/ 6832976 w 6857455"/>
                  <a:gd name="connsiteY193" fmla="*/ 800428 h 8747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</a:cxnLst>
                <a:rect l="l" t="t" r="r" b="b"/>
                <a:pathLst>
                  <a:path w="6857455" h="874716">
                    <a:moveTo>
                      <a:pt x="6857455" y="804643"/>
                    </a:moveTo>
                    <a:lnTo>
                      <a:pt x="6857455" y="562246"/>
                    </a:lnTo>
                    <a:lnTo>
                      <a:pt x="6829178" y="551284"/>
                    </a:lnTo>
                    <a:cubicBezTo>
                      <a:pt x="6805745" y="539044"/>
                      <a:pt x="6784885" y="521708"/>
                      <a:pt x="6766024" y="500372"/>
                    </a:cubicBezTo>
                    <a:cubicBezTo>
                      <a:pt x="6755166" y="488179"/>
                      <a:pt x="6746784" y="486845"/>
                      <a:pt x="6734971" y="500944"/>
                    </a:cubicBezTo>
                    <a:cubicBezTo>
                      <a:pt x="6721257" y="517326"/>
                      <a:pt x="6701634" y="510850"/>
                      <a:pt x="6683915" y="507040"/>
                    </a:cubicBezTo>
                    <a:cubicBezTo>
                      <a:pt x="6665629" y="503230"/>
                      <a:pt x="6647148" y="499228"/>
                      <a:pt x="6628860" y="495418"/>
                    </a:cubicBezTo>
                    <a:cubicBezTo>
                      <a:pt x="6615335" y="492752"/>
                      <a:pt x="6601999" y="490466"/>
                      <a:pt x="6588662" y="487227"/>
                    </a:cubicBezTo>
                    <a:cubicBezTo>
                      <a:pt x="6547133" y="477129"/>
                      <a:pt x="6509794" y="480177"/>
                      <a:pt x="6476074" y="511230"/>
                    </a:cubicBezTo>
                    <a:cubicBezTo>
                      <a:pt x="6450356" y="535043"/>
                      <a:pt x="6417399" y="542093"/>
                      <a:pt x="6382345" y="534853"/>
                    </a:cubicBezTo>
                    <a:cubicBezTo>
                      <a:pt x="6377963" y="533901"/>
                      <a:pt x="6372439" y="530091"/>
                      <a:pt x="6369391" y="531615"/>
                    </a:cubicBezTo>
                    <a:cubicBezTo>
                      <a:pt x="6323479" y="553904"/>
                      <a:pt x="6287092" y="514658"/>
                      <a:pt x="6244799" y="512182"/>
                    </a:cubicBezTo>
                    <a:cubicBezTo>
                      <a:pt x="6226130" y="511040"/>
                      <a:pt x="6207079" y="496942"/>
                      <a:pt x="6190315" y="485703"/>
                    </a:cubicBezTo>
                    <a:cubicBezTo>
                      <a:pt x="6167262" y="470271"/>
                      <a:pt x="6146687" y="455412"/>
                      <a:pt x="6115446" y="462270"/>
                    </a:cubicBezTo>
                    <a:cubicBezTo>
                      <a:pt x="6084203" y="469319"/>
                      <a:pt x="6055627" y="456364"/>
                      <a:pt x="6032194" y="434266"/>
                    </a:cubicBezTo>
                    <a:cubicBezTo>
                      <a:pt x="6014287" y="417501"/>
                      <a:pt x="5994665" y="415977"/>
                      <a:pt x="5971042" y="420738"/>
                    </a:cubicBezTo>
                    <a:cubicBezTo>
                      <a:pt x="5941513" y="426645"/>
                      <a:pt x="5910842" y="427027"/>
                      <a:pt x="5880933" y="430646"/>
                    </a:cubicBezTo>
                    <a:cubicBezTo>
                      <a:pt x="5874454" y="431408"/>
                      <a:pt x="5866265" y="434076"/>
                      <a:pt x="5862452" y="438648"/>
                    </a:cubicBezTo>
                    <a:cubicBezTo>
                      <a:pt x="5815779" y="495418"/>
                      <a:pt x="5750055" y="495990"/>
                      <a:pt x="5685283" y="498658"/>
                    </a:cubicBezTo>
                    <a:cubicBezTo>
                      <a:pt x="5646039" y="500372"/>
                      <a:pt x="5606604" y="500372"/>
                      <a:pt x="5567169" y="499420"/>
                    </a:cubicBezTo>
                    <a:cubicBezTo>
                      <a:pt x="5553832" y="499228"/>
                      <a:pt x="5539736" y="496180"/>
                      <a:pt x="5527923" y="490466"/>
                    </a:cubicBezTo>
                    <a:cubicBezTo>
                      <a:pt x="5503348" y="478463"/>
                      <a:pt x="5480680" y="462843"/>
                      <a:pt x="5456292" y="450650"/>
                    </a:cubicBezTo>
                    <a:cubicBezTo>
                      <a:pt x="5447151" y="445886"/>
                      <a:pt x="5435338" y="445696"/>
                      <a:pt x="5424670" y="444934"/>
                    </a:cubicBezTo>
                    <a:cubicBezTo>
                      <a:pt x="5405809" y="443410"/>
                      <a:pt x="5384854" y="447982"/>
                      <a:pt x="5368662" y="441124"/>
                    </a:cubicBezTo>
                    <a:cubicBezTo>
                      <a:pt x="5326559" y="423407"/>
                      <a:pt x="5287123" y="427407"/>
                      <a:pt x="5247118" y="444934"/>
                    </a:cubicBezTo>
                    <a:cubicBezTo>
                      <a:pt x="5191108" y="469509"/>
                      <a:pt x="5138148" y="467605"/>
                      <a:pt x="5088617" y="428742"/>
                    </a:cubicBezTo>
                    <a:cubicBezTo>
                      <a:pt x="5066328" y="411215"/>
                      <a:pt x="5044609" y="419596"/>
                      <a:pt x="5025750" y="433694"/>
                    </a:cubicBezTo>
                    <a:cubicBezTo>
                      <a:pt x="5004032" y="450078"/>
                      <a:pt x="4982885" y="454268"/>
                      <a:pt x="4957930" y="442268"/>
                    </a:cubicBezTo>
                    <a:cubicBezTo>
                      <a:pt x="4952404" y="439600"/>
                      <a:pt x="4944594" y="440933"/>
                      <a:pt x="4938116" y="441886"/>
                    </a:cubicBezTo>
                    <a:cubicBezTo>
                      <a:pt x="4901158" y="446648"/>
                      <a:pt x="4864009" y="454650"/>
                      <a:pt x="4833910" y="421693"/>
                    </a:cubicBezTo>
                    <a:cubicBezTo>
                      <a:pt x="4828004" y="415214"/>
                      <a:pt x="4818097" y="412549"/>
                      <a:pt x="4810095" y="408167"/>
                    </a:cubicBezTo>
                    <a:cubicBezTo>
                      <a:pt x="4776566" y="390258"/>
                      <a:pt x="4777900" y="391974"/>
                      <a:pt x="4747991" y="413691"/>
                    </a:cubicBezTo>
                    <a:cubicBezTo>
                      <a:pt x="4732369" y="425121"/>
                      <a:pt x="4710842" y="436742"/>
                      <a:pt x="4692745" y="435790"/>
                    </a:cubicBezTo>
                    <a:cubicBezTo>
                      <a:pt x="4583584" y="430075"/>
                      <a:pt x="4479758" y="457508"/>
                      <a:pt x="4375933" y="483417"/>
                    </a:cubicBezTo>
                    <a:cubicBezTo>
                      <a:pt x="4311923" y="499420"/>
                      <a:pt x="4249436" y="500372"/>
                      <a:pt x="4185426" y="484179"/>
                    </a:cubicBezTo>
                    <a:cubicBezTo>
                      <a:pt x="4139133" y="472367"/>
                      <a:pt x="4095315" y="491800"/>
                      <a:pt x="4052072" y="505134"/>
                    </a:cubicBezTo>
                    <a:cubicBezTo>
                      <a:pt x="4043117" y="507799"/>
                      <a:pt x="4034735" y="518278"/>
                      <a:pt x="4029973" y="527233"/>
                    </a:cubicBezTo>
                    <a:cubicBezTo>
                      <a:pt x="4012826" y="558858"/>
                      <a:pt x="3984441" y="563810"/>
                      <a:pt x="3948626" y="550666"/>
                    </a:cubicBezTo>
                    <a:cubicBezTo>
                      <a:pt x="3920241" y="540377"/>
                      <a:pt x="3894332" y="526661"/>
                      <a:pt x="3871280" y="502275"/>
                    </a:cubicBezTo>
                    <a:cubicBezTo>
                      <a:pt x="3844229" y="473701"/>
                      <a:pt x="3816224" y="441124"/>
                      <a:pt x="3774312" y="429122"/>
                    </a:cubicBezTo>
                    <a:cubicBezTo>
                      <a:pt x="3756214" y="423979"/>
                      <a:pt x="3740593" y="423217"/>
                      <a:pt x="3721543" y="428552"/>
                    </a:cubicBezTo>
                    <a:cubicBezTo>
                      <a:pt x="3684583" y="438837"/>
                      <a:pt x="3647436" y="446078"/>
                      <a:pt x="3612763" y="414263"/>
                    </a:cubicBezTo>
                    <a:cubicBezTo>
                      <a:pt x="3593712" y="396736"/>
                      <a:pt x="3567994" y="385496"/>
                      <a:pt x="3537323" y="389878"/>
                    </a:cubicBezTo>
                    <a:cubicBezTo>
                      <a:pt x="3499031" y="395402"/>
                      <a:pt x="3464168" y="381496"/>
                      <a:pt x="3431593" y="360921"/>
                    </a:cubicBezTo>
                    <a:cubicBezTo>
                      <a:pt x="3419971" y="353491"/>
                      <a:pt x="3405682" y="349301"/>
                      <a:pt x="3392158" y="345681"/>
                    </a:cubicBezTo>
                    <a:cubicBezTo>
                      <a:pt x="3360915" y="337298"/>
                      <a:pt x="3329480" y="329868"/>
                      <a:pt x="3297856" y="323010"/>
                    </a:cubicBezTo>
                    <a:cubicBezTo>
                      <a:pt x="3271948" y="317296"/>
                      <a:pt x="3245849" y="313104"/>
                      <a:pt x="3219748" y="308151"/>
                    </a:cubicBezTo>
                    <a:cubicBezTo>
                      <a:pt x="3191173" y="302817"/>
                      <a:pt x="3168502" y="290433"/>
                      <a:pt x="3156692" y="261668"/>
                    </a:cubicBezTo>
                    <a:cubicBezTo>
                      <a:pt x="3152882" y="252524"/>
                      <a:pt x="3143737" y="245283"/>
                      <a:pt x="3136497" y="237663"/>
                    </a:cubicBezTo>
                    <a:cubicBezTo>
                      <a:pt x="3131355" y="232139"/>
                      <a:pt x="3124495" y="227947"/>
                      <a:pt x="3119733" y="222233"/>
                    </a:cubicBezTo>
                    <a:cubicBezTo>
                      <a:pt x="3094776" y="192132"/>
                      <a:pt x="3070201" y="161843"/>
                      <a:pt x="3045436" y="131742"/>
                    </a:cubicBezTo>
                    <a:cubicBezTo>
                      <a:pt x="3042958" y="128884"/>
                      <a:pt x="3040292" y="125455"/>
                      <a:pt x="3037054" y="124121"/>
                    </a:cubicBezTo>
                    <a:cubicBezTo>
                      <a:pt x="3003525" y="110215"/>
                      <a:pt x="2969614" y="97070"/>
                      <a:pt x="2936466" y="82400"/>
                    </a:cubicBezTo>
                    <a:cubicBezTo>
                      <a:pt x="2923702" y="76686"/>
                      <a:pt x="2910558" y="69637"/>
                      <a:pt x="2901031" y="59731"/>
                    </a:cubicBezTo>
                    <a:cubicBezTo>
                      <a:pt x="2879314" y="37250"/>
                      <a:pt x="2859502" y="12866"/>
                      <a:pt x="2828259" y="3149"/>
                    </a:cubicBezTo>
                    <a:cubicBezTo>
                      <a:pt x="2819114" y="293"/>
                      <a:pt x="2808256" y="-1231"/>
                      <a:pt x="2799492" y="1245"/>
                    </a:cubicBezTo>
                    <a:cubicBezTo>
                      <a:pt x="2763867" y="11532"/>
                      <a:pt x="2729005" y="24296"/>
                      <a:pt x="2693570" y="35154"/>
                    </a:cubicBezTo>
                    <a:cubicBezTo>
                      <a:pt x="2671092" y="41823"/>
                      <a:pt x="2650707" y="49825"/>
                      <a:pt x="2639847" y="73448"/>
                    </a:cubicBezTo>
                    <a:cubicBezTo>
                      <a:pt x="2636801" y="80114"/>
                      <a:pt x="2628226" y="87354"/>
                      <a:pt x="2621178" y="88688"/>
                    </a:cubicBezTo>
                    <a:cubicBezTo>
                      <a:pt x="2575839" y="97260"/>
                      <a:pt x="2531069" y="101451"/>
                      <a:pt x="2489348" y="72304"/>
                    </a:cubicBezTo>
                    <a:cubicBezTo>
                      <a:pt x="2480585" y="66017"/>
                      <a:pt x="2464201" y="66017"/>
                      <a:pt x="2452580" y="68683"/>
                    </a:cubicBezTo>
                    <a:cubicBezTo>
                      <a:pt x="2407811" y="78590"/>
                      <a:pt x="2365328" y="82020"/>
                      <a:pt x="2326464" y="50395"/>
                    </a:cubicBezTo>
                    <a:cubicBezTo>
                      <a:pt x="2321892" y="46585"/>
                      <a:pt x="2307224" y="50015"/>
                      <a:pt x="2300365" y="54777"/>
                    </a:cubicBezTo>
                    <a:cubicBezTo>
                      <a:pt x="2234259" y="101261"/>
                      <a:pt x="2198064" y="102405"/>
                      <a:pt x="2130434" y="58397"/>
                    </a:cubicBezTo>
                    <a:cubicBezTo>
                      <a:pt x="2126052" y="55539"/>
                      <a:pt x="2120337" y="52301"/>
                      <a:pt x="2118621" y="47919"/>
                    </a:cubicBezTo>
                    <a:cubicBezTo>
                      <a:pt x="2107001" y="19914"/>
                      <a:pt x="2082236" y="19152"/>
                      <a:pt x="2057659" y="16866"/>
                    </a:cubicBezTo>
                    <a:cubicBezTo>
                      <a:pt x="2030608" y="14390"/>
                      <a:pt x="2003555" y="11152"/>
                      <a:pt x="1976314" y="8865"/>
                    </a:cubicBezTo>
                    <a:cubicBezTo>
                      <a:pt x="1971550" y="8483"/>
                      <a:pt x="1966216" y="10007"/>
                      <a:pt x="1961454" y="11724"/>
                    </a:cubicBezTo>
                    <a:cubicBezTo>
                      <a:pt x="1943165" y="18010"/>
                      <a:pt x="1925449" y="27154"/>
                      <a:pt x="1906588" y="30964"/>
                    </a:cubicBezTo>
                    <a:cubicBezTo>
                      <a:pt x="1865821" y="39156"/>
                      <a:pt x="1826385" y="55539"/>
                      <a:pt x="1783330" y="48871"/>
                    </a:cubicBezTo>
                    <a:cubicBezTo>
                      <a:pt x="1775902" y="47729"/>
                      <a:pt x="1767327" y="53253"/>
                      <a:pt x="1759327" y="55349"/>
                    </a:cubicBezTo>
                    <a:cubicBezTo>
                      <a:pt x="1744849" y="58969"/>
                      <a:pt x="1730750" y="64111"/>
                      <a:pt x="1716082" y="65445"/>
                    </a:cubicBezTo>
                    <a:cubicBezTo>
                      <a:pt x="1677218" y="68875"/>
                      <a:pt x="1637975" y="71924"/>
                      <a:pt x="1598920" y="72114"/>
                    </a:cubicBezTo>
                    <a:cubicBezTo>
                      <a:pt x="1580061" y="72304"/>
                      <a:pt x="1561201" y="65065"/>
                      <a:pt x="1542150" y="62207"/>
                    </a:cubicBezTo>
                    <a:cubicBezTo>
                      <a:pt x="1533578" y="60873"/>
                      <a:pt x="1519669" y="58587"/>
                      <a:pt x="1516813" y="62779"/>
                    </a:cubicBezTo>
                    <a:cubicBezTo>
                      <a:pt x="1494714" y="94592"/>
                      <a:pt x="1463661" y="88496"/>
                      <a:pt x="1432228" y="88116"/>
                    </a:cubicBezTo>
                    <a:cubicBezTo>
                      <a:pt x="1362884" y="87354"/>
                      <a:pt x="1295826" y="60493"/>
                      <a:pt x="1224765" y="71924"/>
                    </a:cubicBezTo>
                    <a:cubicBezTo>
                      <a:pt x="1204191" y="75162"/>
                      <a:pt x="1181330" y="62397"/>
                      <a:pt x="1159231" y="58207"/>
                    </a:cubicBezTo>
                    <a:cubicBezTo>
                      <a:pt x="1147801" y="56111"/>
                      <a:pt x="1135228" y="53633"/>
                      <a:pt x="1124370" y="56301"/>
                    </a:cubicBezTo>
                    <a:cubicBezTo>
                      <a:pt x="1107605" y="60493"/>
                      <a:pt x="1091411" y="68113"/>
                      <a:pt x="1075600" y="75542"/>
                    </a:cubicBezTo>
                    <a:cubicBezTo>
                      <a:pt x="1046261" y="89258"/>
                      <a:pt x="1016162" y="89258"/>
                      <a:pt x="986633" y="79162"/>
                    </a:cubicBezTo>
                    <a:cubicBezTo>
                      <a:pt x="944722" y="64873"/>
                      <a:pt x="903193" y="64873"/>
                      <a:pt x="861089" y="76304"/>
                    </a:cubicBezTo>
                    <a:cubicBezTo>
                      <a:pt x="826990" y="85638"/>
                      <a:pt x="791935" y="92116"/>
                      <a:pt x="759168" y="104689"/>
                    </a:cubicBezTo>
                    <a:cubicBezTo>
                      <a:pt x="744689" y="110215"/>
                      <a:pt x="732497" y="126597"/>
                      <a:pt x="723735" y="140696"/>
                    </a:cubicBezTo>
                    <a:cubicBezTo>
                      <a:pt x="706018" y="169271"/>
                      <a:pt x="674013" y="169081"/>
                      <a:pt x="647532" y="147934"/>
                    </a:cubicBezTo>
                    <a:cubicBezTo>
                      <a:pt x="619717" y="125645"/>
                      <a:pt x="584664" y="112501"/>
                      <a:pt x="552659" y="95926"/>
                    </a:cubicBezTo>
                    <a:cubicBezTo>
                      <a:pt x="549993" y="94592"/>
                      <a:pt x="545039" y="96116"/>
                      <a:pt x="541800" y="97640"/>
                    </a:cubicBezTo>
                    <a:cubicBezTo>
                      <a:pt x="488649" y="122407"/>
                      <a:pt x="433593" y="126979"/>
                      <a:pt x="375107" y="123169"/>
                    </a:cubicBezTo>
                    <a:cubicBezTo>
                      <a:pt x="341960" y="121073"/>
                      <a:pt x="307289" y="137076"/>
                      <a:pt x="273567" y="145458"/>
                    </a:cubicBezTo>
                    <a:cubicBezTo>
                      <a:pt x="269757" y="146410"/>
                      <a:pt x="266519" y="151174"/>
                      <a:pt x="264043" y="154792"/>
                    </a:cubicBezTo>
                    <a:cubicBezTo>
                      <a:pt x="240228" y="190800"/>
                      <a:pt x="208223" y="200706"/>
                      <a:pt x="169360" y="177273"/>
                    </a:cubicBezTo>
                    <a:cubicBezTo>
                      <a:pt x="143643" y="161651"/>
                      <a:pt x="118114" y="158032"/>
                      <a:pt x="89347" y="157460"/>
                    </a:cubicBezTo>
                    <a:cubicBezTo>
                      <a:pt x="71059" y="157078"/>
                      <a:pt x="52962" y="147934"/>
                      <a:pt x="34291" y="145268"/>
                    </a:cubicBezTo>
                    <a:lnTo>
                      <a:pt x="0" y="142056"/>
                    </a:lnTo>
                    <a:lnTo>
                      <a:pt x="0" y="849556"/>
                    </a:lnTo>
                    <a:lnTo>
                      <a:pt x="60652" y="844783"/>
                    </a:lnTo>
                    <a:cubicBezTo>
                      <a:pt x="80251" y="839473"/>
                      <a:pt x="99446" y="832043"/>
                      <a:pt x="119068" y="827281"/>
                    </a:cubicBezTo>
                    <a:cubicBezTo>
                      <a:pt x="137355" y="822899"/>
                      <a:pt x="154501" y="812802"/>
                      <a:pt x="171840" y="804420"/>
                    </a:cubicBezTo>
                    <a:cubicBezTo>
                      <a:pt x="204985" y="788417"/>
                      <a:pt x="240420" y="798514"/>
                      <a:pt x="274329" y="794324"/>
                    </a:cubicBezTo>
                    <a:cubicBezTo>
                      <a:pt x="285188" y="792990"/>
                      <a:pt x="296046" y="791466"/>
                      <a:pt x="306715" y="788798"/>
                    </a:cubicBezTo>
                    <a:cubicBezTo>
                      <a:pt x="335864" y="781749"/>
                      <a:pt x="365583" y="775653"/>
                      <a:pt x="393967" y="765937"/>
                    </a:cubicBezTo>
                    <a:cubicBezTo>
                      <a:pt x="426165" y="755078"/>
                      <a:pt x="457028" y="740600"/>
                      <a:pt x="493793" y="725549"/>
                    </a:cubicBezTo>
                    <a:cubicBezTo>
                      <a:pt x="506557" y="729360"/>
                      <a:pt x="526180" y="739648"/>
                      <a:pt x="546373" y="740600"/>
                    </a:cubicBezTo>
                    <a:cubicBezTo>
                      <a:pt x="611337" y="743838"/>
                      <a:pt x="672107" y="726121"/>
                      <a:pt x="730211" y="698116"/>
                    </a:cubicBezTo>
                    <a:cubicBezTo>
                      <a:pt x="747927" y="689734"/>
                      <a:pt x="766980" y="684210"/>
                      <a:pt x="784889" y="676018"/>
                    </a:cubicBezTo>
                    <a:cubicBezTo>
                      <a:pt x="791173" y="673161"/>
                      <a:pt x="799365" y="667065"/>
                      <a:pt x="800509" y="661349"/>
                    </a:cubicBezTo>
                    <a:cubicBezTo>
                      <a:pt x="807175" y="628201"/>
                      <a:pt x="831942" y="628772"/>
                      <a:pt x="857661" y="626868"/>
                    </a:cubicBezTo>
                    <a:cubicBezTo>
                      <a:pt x="888332" y="624582"/>
                      <a:pt x="918621" y="619248"/>
                      <a:pt x="949102" y="614676"/>
                    </a:cubicBezTo>
                    <a:cubicBezTo>
                      <a:pt x="953104" y="614104"/>
                      <a:pt x="956722" y="610104"/>
                      <a:pt x="960342" y="607435"/>
                    </a:cubicBezTo>
                    <a:cubicBezTo>
                      <a:pt x="965867" y="603435"/>
                      <a:pt x="971011" y="597339"/>
                      <a:pt x="977109" y="595815"/>
                    </a:cubicBezTo>
                    <a:cubicBezTo>
                      <a:pt x="1008350" y="588385"/>
                      <a:pt x="1039783" y="582099"/>
                      <a:pt x="1071218" y="575240"/>
                    </a:cubicBezTo>
                    <a:cubicBezTo>
                      <a:pt x="1078266" y="573716"/>
                      <a:pt x="1085505" y="571812"/>
                      <a:pt x="1091983" y="568764"/>
                    </a:cubicBezTo>
                    <a:cubicBezTo>
                      <a:pt x="1098079" y="565906"/>
                      <a:pt x="1103223" y="560952"/>
                      <a:pt x="1109321" y="557904"/>
                    </a:cubicBezTo>
                    <a:cubicBezTo>
                      <a:pt x="1125892" y="549714"/>
                      <a:pt x="1142851" y="542093"/>
                      <a:pt x="1162279" y="532949"/>
                    </a:cubicBezTo>
                    <a:cubicBezTo>
                      <a:pt x="1173138" y="550094"/>
                      <a:pt x="1187810" y="540377"/>
                      <a:pt x="1206097" y="532187"/>
                    </a:cubicBezTo>
                    <a:cubicBezTo>
                      <a:pt x="1224765" y="523805"/>
                      <a:pt x="1246292" y="521137"/>
                      <a:pt x="1266867" y="518088"/>
                    </a:cubicBezTo>
                    <a:cubicBezTo>
                      <a:pt x="1304588" y="512564"/>
                      <a:pt x="1342499" y="509134"/>
                      <a:pt x="1380219" y="504182"/>
                    </a:cubicBezTo>
                    <a:cubicBezTo>
                      <a:pt x="1388221" y="503038"/>
                      <a:pt x="1397365" y="500944"/>
                      <a:pt x="1403461" y="496180"/>
                    </a:cubicBezTo>
                    <a:cubicBezTo>
                      <a:pt x="1445181" y="464175"/>
                      <a:pt x="1495858" y="455222"/>
                      <a:pt x="1544054" y="458268"/>
                    </a:cubicBezTo>
                    <a:cubicBezTo>
                      <a:pt x="1581965" y="460557"/>
                      <a:pt x="1619114" y="462270"/>
                      <a:pt x="1656644" y="459032"/>
                    </a:cubicBezTo>
                    <a:cubicBezTo>
                      <a:pt x="1659502" y="458841"/>
                      <a:pt x="1663312" y="459223"/>
                      <a:pt x="1665406" y="460747"/>
                    </a:cubicBezTo>
                    <a:cubicBezTo>
                      <a:pt x="1678360" y="470843"/>
                      <a:pt x="1691887" y="471605"/>
                      <a:pt x="1708461" y="473318"/>
                    </a:cubicBezTo>
                    <a:cubicBezTo>
                      <a:pt x="1731894" y="475797"/>
                      <a:pt x="1753421" y="474081"/>
                      <a:pt x="1775140" y="469891"/>
                    </a:cubicBezTo>
                    <a:cubicBezTo>
                      <a:pt x="1790952" y="466843"/>
                      <a:pt x="1806953" y="460557"/>
                      <a:pt x="1821051" y="452554"/>
                    </a:cubicBezTo>
                    <a:cubicBezTo>
                      <a:pt x="1840672" y="441314"/>
                      <a:pt x="1859535" y="436934"/>
                      <a:pt x="1878203" y="451792"/>
                    </a:cubicBezTo>
                    <a:cubicBezTo>
                      <a:pt x="1898396" y="467605"/>
                      <a:pt x="1921257" y="462081"/>
                      <a:pt x="1943547" y="462651"/>
                    </a:cubicBezTo>
                    <a:cubicBezTo>
                      <a:pt x="1953262" y="462843"/>
                      <a:pt x="1963550" y="462461"/>
                      <a:pt x="1972884" y="464937"/>
                    </a:cubicBezTo>
                    <a:cubicBezTo>
                      <a:pt x="1999935" y="471987"/>
                      <a:pt x="2026036" y="482655"/>
                      <a:pt x="2053469" y="487417"/>
                    </a:cubicBezTo>
                    <a:cubicBezTo>
                      <a:pt x="2068710" y="490084"/>
                      <a:pt x="2085664" y="485321"/>
                      <a:pt x="2101477" y="481893"/>
                    </a:cubicBezTo>
                    <a:cubicBezTo>
                      <a:pt x="2117479" y="478273"/>
                      <a:pt x="2133290" y="472749"/>
                      <a:pt x="2148722" y="467033"/>
                    </a:cubicBezTo>
                    <a:cubicBezTo>
                      <a:pt x="2159199" y="463223"/>
                      <a:pt x="2170629" y="459603"/>
                      <a:pt x="2179011" y="452744"/>
                    </a:cubicBezTo>
                    <a:cubicBezTo>
                      <a:pt x="2198064" y="437124"/>
                      <a:pt x="2217685" y="434455"/>
                      <a:pt x="2240165" y="442648"/>
                    </a:cubicBezTo>
                    <a:cubicBezTo>
                      <a:pt x="2243593" y="443982"/>
                      <a:pt x="2247594" y="443982"/>
                      <a:pt x="2251404" y="444172"/>
                    </a:cubicBezTo>
                    <a:cubicBezTo>
                      <a:pt x="2312370" y="448172"/>
                      <a:pt x="2373330" y="450650"/>
                      <a:pt x="2433912" y="456746"/>
                    </a:cubicBezTo>
                    <a:cubicBezTo>
                      <a:pt x="2458485" y="459223"/>
                      <a:pt x="2482107" y="470081"/>
                      <a:pt x="2506302" y="476939"/>
                    </a:cubicBezTo>
                    <a:cubicBezTo>
                      <a:pt x="2511256" y="478273"/>
                      <a:pt x="2516783" y="480369"/>
                      <a:pt x="2521735" y="479415"/>
                    </a:cubicBezTo>
                    <a:cubicBezTo>
                      <a:pt x="2575647" y="469891"/>
                      <a:pt x="2626132" y="483797"/>
                      <a:pt x="2675854" y="502086"/>
                    </a:cubicBezTo>
                    <a:cubicBezTo>
                      <a:pt x="2680996" y="503992"/>
                      <a:pt x="2687282" y="503419"/>
                      <a:pt x="2692998" y="503038"/>
                    </a:cubicBezTo>
                    <a:cubicBezTo>
                      <a:pt x="2709003" y="501706"/>
                      <a:pt x="2726337" y="495038"/>
                      <a:pt x="2740816" y="499037"/>
                    </a:cubicBezTo>
                    <a:cubicBezTo>
                      <a:pt x="2779297" y="510088"/>
                      <a:pt x="2817398" y="523423"/>
                      <a:pt x="2853596" y="540187"/>
                    </a:cubicBezTo>
                    <a:cubicBezTo>
                      <a:pt x="2890365" y="557142"/>
                      <a:pt x="2924464" y="571430"/>
                      <a:pt x="2966565" y="554286"/>
                    </a:cubicBezTo>
                    <a:cubicBezTo>
                      <a:pt x="2984472" y="547045"/>
                      <a:pt x="3008095" y="552190"/>
                      <a:pt x="3028671" y="554094"/>
                    </a:cubicBezTo>
                    <a:cubicBezTo>
                      <a:pt x="3043720" y="555618"/>
                      <a:pt x="3058198" y="564192"/>
                      <a:pt x="3073059" y="564192"/>
                    </a:cubicBezTo>
                    <a:cubicBezTo>
                      <a:pt x="3112686" y="564192"/>
                      <a:pt x="3147927" y="574288"/>
                      <a:pt x="3182219" y="594862"/>
                    </a:cubicBezTo>
                    <a:cubicBezTo>
                      <a:pt x="3195557" y="602863"/>
                      <a:pt x="3216322" y="597529"/>
                      <a:pt x="3233656" y="599625"/>
                    </a:cubicBezTo>
                    <a:cubicBezTo>
                      <a:pt x="3251947" y="602101"/>
                      <a:pt x="3270804" y="604387"/>
                      <a:pt x="3288332" y="609914"/>
                    </a:cubicBezTo>
                    <a:cubicBezTo>
                      <a:pt x="3333672" y="624392"/>
                      <a:pt x="3378441" y="640774"/>
                      <a:pt x="3423591" y="656015"/>
                    </a:cubicBezTo>
                    <a:cubicBezTo>
                      <a:pt x="3460738" y="668590"/>
                      <a:pt x="3497317" y="658683"/>
                      <a:pt x="3534084" y="653349"/>
                    </a:cubicBezTo>
                    <a:cubicBezTo>
                      <a:pt x="3557137" y="649919"/>
                      <a:pt x="3578662" y="641727"/>
                      <a:pt x="3604571" y="653918"/>
                    </a:cubicBezTo>
                    <a:cubicBezTo>
                      <a:pt x="3629338" y="665541"/>
                      <a:pt x="3660771" y="662873"/>
                      <a:pt x="3688586" y="669160"/>
                    </a:cubicBezTo>
                    <a:cubicBezTo>
                      <a:pt x="3712020" y="674494"/>
                      <a:pt x="3734687" y="683068"/>
                      <a:pt x="3757358" y="691450"/>
                    </a:cubicBezTo>
                    <a:cubicBezTo>
                      <a:pt x="3788221" y="702881"/>
                      <a:pt x="3818700" y="714881"/>
                      <a:pt x="3852421" y="709167"/>
                    </a:cubicBezTo>
                    <a:cubicBezTo>
                      <a:pt x="3890714" y="702689"/>
                      <a:pt x="3917001" y="727073"/>
                      <a:pt x="3947104" y="743267"/>
                    </a:cubicBezTo>
                    <a:cubicBezTo>
                      <a:pt x="3967869" y="754316"/>
                      <a:pt x="3990538" y="762509"/>
                      <a:pt x="4013208" y="769367"/>
                    </a:cubicBezTo>
                    <a:cubicBezTo>
                      <a:pt x="4043497" y="778321"/>
                      <a:pt x="4074740" y="783655"/>
                      <a:pt x="4105222" y="792418"/>
                    </a:cubicBezTo>
                    <a:cubicBezTo>
                      <a:pt x="4151325" y="805561"/>
                      <a:pt x="4198001" y="815850"/>
                      <a:pt x="4246006" y="808610"/>
                    </a:cubicBezTo>
                    <a:cubicBezTo>
                      <a:pt x="4268105" y="805372"/>
                      <a:pt x="4288682" y="805561"/>
                      <a:pt x="4310779" y="810326"/>
                    </a:cubicBezTo>
                    <a:cubicBezTo>
                      <a:pt x="4346974" y="818136"/>
                      <a:pt x="4384123" y="819089"/>
                      <a:pt x="4413272" y="848235"/>
                    </a:cubicBezTo>
                    <a:cubicBezTo>
                      <a:pt x="4423558" y="858524"/>
                      <a:pt x="4442037" y="861190"/>
                      <a:pt x="4457087" y="866524"/>
                    </a:cubicBezTo>
                    <a:cubicBezTo>
                      <a:pt x="4474424" y="872812"/>
                      <a:pt x="4487186" y="869572"/>
                      <a:pt x="4496523" y="851284"/>
                    </a:cubicBezTo>
                    <a:cubicBezTo>
                      <a:pt x="4500713" y="843093"/>
                      <a:pt x="4512715" y="835091"/>
                      <a:pt x="4522050" y="833757"/>
                    </a:cubicBezTo>
                    <a:cubicBezTo>
                      <a:pt x="4550055" y="829757"/>
                      <a:pt x="4575773" y="835663"/>
                      <a:pt x="4602824" y="848618"/>
                    </a:cubicBezTo>
                    <a:cubicBezTo>
                      <a:pt x="4628161" y="860810"/>
                      <a:pt x="4659786" y="859476"/>
                      <a:pt x="4688553" y="864238"/>
                    </a:cubicBezTo>
                    <a:cubicBezTo>
                      <a:pt x="4708936" y="867668"/>
                      <a:pt x="4729321" y="874716"/>
                      <a:pt x="4749895" y="874716"/>
                    </a:cubicBezTo>
                    <a:cubicBezTo>
                      <a:pt x="4775424" y="874716"/>
                      <a:pt x="4800761" y="868620"/>
                      <a:pt x="4826480" y="866334"/>
                    </a:cubicBezTo>
                    <a:cubicBezTo>
                      <a:pt x="4846482" y="864430"/>
                      <a:pt x="4866867" y="865192"/>
                      <a:pt x="4886870" y="862906"/>
                    </a:cubicBezTo>
                    <a:cubicBezTo>
                      <a:pt x="4903254" y="861190"/>
                      <a:pt x="4919447" y="856810"/>
                      <a:pt x="4935639" y="853190"/>
                    </a:cubicBezTo>
                    <a:cubicBezTo>
                      <a:pt x="4941546" y="851856"/>
                      <a:pt x="4947452" y="846711"/>
                      <a:pt x="4952784" y="847473"/>
                    </a:cubicBezTo>
                    <a:cubicBezTo>
                      <a:pt x="5005745" y="855666"/>
                      <a:pt x="5043847" y="819089"/>
                      <a:pt x="5088617" y="802896"/>
                    </a:cubicBezTo>
                    <a:cubicBezTo>
                      <a:pt x="5135672" y="785749"/>
                      <a:pt x="5181204" y="759461"/>
                      <a:pt x="5233781" y="767271"/>
                    </a:cubicBezTo>
                    <a:cubicBezTo>
                      <a:pt x="5265596" y="772033"/>
                      <a:pt x="5296267" y="783083"/>
                      <a:pt x="5327893" y="789752"/>
                    </a:cubicBezTo>
                    <a:cubicBezTo>
                      <a:pt x="5339132" y="792038"/>
                      <a:pt x="5351705" y="791656"/>
                      <a:pt x="5362946" y="789370"/>
                    </a:cubicBezTo>
                    <a:cubicBezTo>
                      <a:pt x="5417240" y="778891"/>
                      <a:pt x="5470771" y="777367"/>
                      <a:pt x="5524115" y="794514"/>
                    </a:cubicBezTo>
                    <a:cubicBezTo>
                      <a:pt x="5533257" y="797372"/>
                      <a:pt x="5542974" y="800038"/>
                      <a:pt x="5552500" y="800038"/>
                    </a:cubicBezTo>
                    <a:cubicBezTo>
                      <a:pt x="5604697" y="800038"/>
                      <a:pt x="5655944" y="796038"/>
                      <a:pt x="5705857" y="777367"/>
                    </a:cubicBezTo>
                    <a:cubicBezTo>
                      <a:pt x="5722622" y="771080"/>
                      <a:pt x="5743006" y="775081"/>
                      <a:pt x="5761485" y="773557"/>
                    </a:cubicBezTo>
                    <a:cubicBezTo>
                      <a:pt x="5778629" y="772224"/>
                      <a:pt x="5796156" y="771653"/>
                      <a:pt x="5812731" y="767271"/>
                    </a:cubicBezTo>
                    <a:cubicBezTo>
                      <a:pt x="5836925" y="760795"/>
                      <a:pt x="5859404" y="760033"/>
                      <a:pt x="5884361" y="765747"/>
                    </a:cubicBezTo>
                    <a:cubicBezTo>
                      <a:pt x="5908174" y="771080"/>
                      <a:pt x="5933892" y="768415"/>
                      <a:pt x="5958660" y="768605"/>
                    </a:cubicBezTo>
                    <a:cubicBezTo>
                      <a:pt x="5986282" y="768795"/>
                      <a:pt x="6013906" y="768984"/>
                      <a:pt x="6041528" y="768033"/>
                    </a:cubicBezTo>
                    <a:cubicBezTo>
                      <a:pt x="6052579" y="767653"/>
                      <a:pt x="6065151" y="760033"/>
                      <a:pt x="6074297" y="763081"/>
                    </a:cubicBezTo>
                    <a:cubicBezTo>
                      <a:pt x="6103824" y="773366"/>
                      <a:pt x="6133353" y="760985"/>
                      <a:pt x="6162880" y="766509"/>
                    </a:cubicBezTo>
                    <a:cubicBezTo>
                      <a:pt x="6177360" y="769367"/>
                      <a:pt x="6193743" y="761557"/>
                      <a:pt x="6209364" y="760795"/>
                    </a:cubicBezTo>
                    <a:cubicBezTo>
                      <a:pt x="6234892" y="759461"/>
                      <a:pt x="6260419" y="760033"/>
                      <a:pt x="6285948" y="759651"/>
                    </a:cubicBezTo>
                    <a:cubicBezTo>
                      <a:pt x="6294330" y="759461"/>
                      <a:pt x="6302523" y="758699"/>
                      <a:pt x="6310905" y="758316"/>
                    </a:cubicBezTo>
                    <a:cubicBezTo>
                      <a:pt x="6318335" y="757936"/>
                      <a:pt x="6326145" y="756222"/>
                      <a:pt x="6333194" y="757554"/>
                    </a:cubicBezTo>
                    <a:cubicBezTo>
                      <a:pt x="6358723" y="762318"/>
                      <a:pt x="6383869" y="770129"/>
                      <a:pt x="6409586" y="773177"/>
                    </a:cubicBezTo>
                    <a:cubicBezTo>
                      <a:pt x="6431875" y="775843"/>
                      <a:pt x="6454928" y="772224"/>
                      <a:pt x="6477407" y="774129"/>
                    </a:cubicBezTo>
                    <a:cubicBezTo>
                      <a:pt x="6517032" y="777367"/>
                      <a:pt x="6556657" y="783083"/>
                      <a:pt x="6596283" y="786703"/>
                    </a:cubicBezTo>
                    <a:cubicBezTo>
                      <a:pt x="6604857" y="787465"/>
                      <a:pt x="6613809" y="782701"/>
                      <a:pt x="6622573" y="782321"/>
                    </a:cubicBezTo>
                    <a:cubicBezTo>
                      <a:pt x="6650006" y="781369"/>
                      <a:pt x="6677439" y="781177"/>
                      <a:pt x="6704872" y="780607"/>
                    </a:cubicBezTo>
                    <a:cubicBezTo>
                      <a:pt x="6720493" y="780415"/>
                      <a:pt x="6736305" y="780987"/>
                      <a:pt x="6751738" y="779273"/>
                    </a:cubicBezTo>
                    <a:cubicBezTo>
                      <a:pt x="6772120" y="776987"/>
                      <a:pt x="6790599" y="773557"/>
                      <a:pt x="6809650" y="788417"/>
                    </a:cubicBezTo>
                    <a:cubicBezTo>
                      <a:pt x="6816984" y="794180"/>
                      <a:pt x="6824819" y="797942"/>
                      <a:pt x="6832976" y="800428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62ADFEB1-865E-4545-83BC-455BF39EF85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5400000" flipH="1">
                <a:off x="2640988" y="2991370"/>
                <a:ext cx="6857455" cy="874716"/>
              </a:xfrm>
              <a:custGeom>
                <a:avLst/>
                <a:gdLst>
                  <a:gd name="connsiteX0" fmla="*/ 6857455 w 6857455"/>
                  <a:gd name="connsiteY0" fmla="*/ 804643 h 874716"/>
                  <a:gd name="connsiteX1" fmla="*/ 6857455 w 6857455"/>
                  <a:gd name="connsiteY1" fmla="*/ 562246 h 874716"/>
                  <a:gd name="connsiteX2" fmla="*/ 6829178 w 6857455"/>
                  <a:gd name="connsiteY2" fmla="*/ 551284 h 874716"/>
                  <a:gd name="connsiteX3" fmla="*/ 6766024 w 6857455"/>
                  <a:gd name="connsiteY3" fmla="*/ 500372 h 874716"/>
                  <a:gd name="connsiteX4" fmla="*/ 6734971 w 6857455"/>
                  <a:gd name="connsiteY4" fmla="*/ 500944 h 874716"/>
                  <a:gd name="connsiteX5" fmla="*/ 6683915 w 6857455"/>
                  <a:gd name="connsiteY5" fmla="*/ 507040 h 874716"/>
                  <a:gd name="connsiteX6" fmla="*/ 6628860 w 6857455"/>
                  <a:gd name="connsiteY6" fmla="*/ 495418 h 874716"/>
                  <a:gd name="connsiteX7" fmla="*/ 6588662 w 6857455"/>
                  <a:gd name="connsiteY7" fmla="*/ 487227 h 874716"/>
                  <a:gd name="connsiteX8" fmla="*/ 6476074 w 6857455"/>
                  <a:gd name="connsiteY8" fmla="*/ 511230 h 874716"/>
                  <a:gd name="connsiteX9" fmla="*/ 6382345 w 6857455"/>
                  <a:gd name="connsiteY9" fmla="*/ 534853 h 874716"/>
                  <a:gd name="connsiteX10" fmla="*/ 6369391 w 6857455"/>
                  <a:gd name="connsiteY10" fmla="*/ 531615 h 874716"/>
                  <a:gd name="connsiteX11" fmla="*/ 6244799 w 6857455"/>
                  <a:gd name="connsiteY11" fmla="*/ 512182 h 874716"/>
                  <a:gd name="connsiteX12" fmla="*/ 6190315 w 6857455"/>
                  <a:gd name="connsiteY12" fmla="*/ 485703 h 874716"/>
                  <a:gd name="connsiteX13" fmla="*/ 6115446 w 6857455"/>
                  <a:gd name="connsiteY13" fmla="*/ 462270 h 874716"/>
                  <a:gd name="connsiteX14" fmla="*/ 6032194 w 6857455"/>
                  <a:gd name="connsiteY14" fmla="*/ 434266 h 874716"/>
                  <a:gd name="connsiteX15" fmla="*/ 5971042 w 6857455"/>
                  <a:gd name="connsiteY15" fmla="*/ 420738 h 874716"/>
                  <a:gd name="connsiteX16" fmla="*/ 5880933 w 6857455"/>
                  <a:gd name="connsiteY16" fmla="*/ 430646 h 874716"/>
                  <a:gd name="connsiteX17" fmla="*/ 5862452 w 6857455"/>
                  <a:gd name="connsiteY17" fmla="*/ 438648 h 874716"/>
                  <a:gd name="connsiteX18" fmla="*/ 5685283 w 6857455"/>
                  <a:gd name="connsiteY18" fmla="*/ 498658 h 874716"/>
                  <a:gd name="connsiteX19" fmla="*/ 5567169 w 6857455"/>
                  <a:gd name="connsiteY19" fmla="*/ 499420 h 874716"/>
                  <a:gd name="connsiteX20" fmla="*/ 5527923 w 6857455"/>
                  <a:gd name="connsiteY20" fmla="*/ 490466 h 874716"/>
                  <a:gd name="connsiteX21" fmla="*/ 5456292 w 6857455"/>
                  <a:gd name="connsiteY21" fmla="*/ 450650 h 874716"/>
                  <a:gd name="connsiteX22" fmla="*/ 5424670 w 6857455"/>
                  <a:gd name="connsiteY22" fmla="*/ 444934 h 874716"/>
                  <a:gd name="connsiteX23" fmla="*/ 5368662 w 6857455"/>
                  <a:gd name="connsiteY23" fmla="*/ 441124 h 874716"/>
                  <a:gd name="connsiteX24" fmla="*/ 5247118 w 6857455"/>
                  <a:gd name="connsiteY24" fmla="*/ 444934 h 874716"/>
                  <a:gd name="connsiteX25" fmla="*/ 5088617 w 6857455"/>
                  <a:gd name="connsiteY25" fmla="*/ 428742 h 874716"/>
                  <a:gd name="connsiteX26" fmla="*/ 5025750 w 6857455"/>
                  <a:gd name="connsiteY26" fmla="*/ 433694 h 874716"/>
                  <a:gd name="connsiteX27" fmla="*/ 4957930 w 6857455"/>
                  <a:gd name="connsiteY27" fmla="*/ 442268 h 874716"/>
                  <a:gd name="connsiteX28" fmla="*/ 4938116 w 6857455"/>
                  <a:gd name="connsiteY28" fmla="*/ 441886 h 874716"/>
                  <a:gd name="connsiteX29" fmla="*/ 4833910 w 6857455"/>
                  <a:gd name="connsiteY29" fmla="*/ 421693 h 874716"/>
                  <a:gd name="connsiteX30" fmla="*/ 4810095 w 6857455"/>
                  <a:gd name="connsiteY30" fmla="*/ 408167 h 874716"/>
                  <a:gd name="connsiteX31" fmla="*/ 4747991 w 6857455"/>
                  <a:gd name="connsiteY31" fmla="*/ 413691 h 874716"/>
                  <a:gd name="connsiteX32" fmla="*/ 4692745 w 6857455"/>
                  <a:gd name="connsiteY32" fmla="*/ 435790 h 874716"/>
                  <a:gd name="connsiteX33" fmla="*/ 4375933 w 6857455"/>
                  <a:gd name="connsiteY33" fmla="*/ 483417 h 874716"/>
                  <a:gd name="connsiteX34" fmla="*/ 4185426 w 6857455"/>
                  <a:gd name="connsiteY34" fmla="*/ 484179 h 874716"/>
                  <a:gd name="connsiteX35" fmla="*/ 4052072 w 6857455"/>
                  <a:gd name="connsiteY35" fmla="*/ 505134 h 874716"/>
                  <a:gd name="connsiteX36" fmla="*/ 4029973 w 6857455"/>
                  <a:gd name="connsiteY36" fmla="*/ 527233 h 874716"/>
                  <a:gd name="connsiteX37" fmla="*/ 3948626 w 6857455"/>
                  <a:gd name="connsiteY37" fmla="*/ 550666 h 874716"/>
                  <a:gd name="connsiteX38" fmla="*/ 3871280 w 6857455"/>
                  <a:gd name="connsiteY38" fmla="*/ 502275 h 874716"/>
                  <a:gd name="connsiteX39" fmla="*/ 3774312 w 6857455"/>
                  <a:gd name="connsiteY39" fmla="*/ 429122 h 874716"/>
                  <a:gd name="connsiteX40" fmla="*/ 3721543 w 6857455"/>
                  <a:gd name="connsiteY40" fmla="*/ 428552 h 874716"/>
                  <a:gd name="connsiteX41" fmla="*/ 3612763 w 6857455"/>
                  <a:gd name="connsiteY41" fmla="*/ 414263 h 874716"/>
                  <a:gd name="connsiteX42" fmla="*/ 3537323 w 6857455"/>
                  <a:gd name="connsiteY42" fmla="*/ 389878 h 874716"/>
                  <a:gd name="connsiteX43" fmla="*/ 3431593 w 6857455"/>
                  <a:gd name="connsiteY43" fmla="*/ 360921 h 874716"/>
                  <a:gd name="connsiteX44" fmla="*/ 3392158 w 6857455"/>
                  <a:gd name="connsiteY44" fmla="*/ 345681 h 874716"/>
                  <a:gd name="connsiteX45" fmla="*/ 3297856 w 6857455"/>
                  <a:gd name="connsiteY45" fmla="*/ 323010 h 874716"/>
                  <a:gd name="connsiteX46" fmla="*/ 3219748 w 6857455"/>
                  <a:gd name="connsiteY46" fmla="*/ 308151 h 874716"/>
                  <a:gd name="connsiteX47" fmla="*/ 3156692 w 6857455"/>
                  <a:gd name="connsiteY47" fmla="*/ 261668 h 874716"/>
                  <a:gd name="connsiteX48" fmla="*/ 3136497 w 6857455"/>
                  <a:gd name="connsiteY48" fmla="*/ 237663 h 874716"/>
                  <a:gd name="connsiteX49" fmla="*/ 3119733 w 6857455"/>
                  <a:gd name="connsiteY49" fmla="*/ 222233 h 874716"/>
                  <a:gd name="connsiteX50" fmla="*/ 3045436 w 6857455"/>
                  <a:gd name="connsiteY50" fmla="*/ 131742 h 874716"/>
                  <a:gd name="connsiteX51" fmla="*/ 3037054 w 6857455"/>
                  <a:gd name="connsiteY51" fmla="*/ 124121 h 874716"/>
                  <a:gd name="connsiteX52" fmla="*/ 2936466 w 6857455"/>
                  <a:gd name="connsiteY52" fmla="*/ 82400 h 874716"/>
                  <a:gd name="connsiteX53" fmla="*/ 2901031 w 6857455"/>
                  <a:gd name="connsiteY53" fmla="*/ 59731 h 874716"/>
                  <a:gd name="connsiteX54" fmla="*/ 2828259 w 6857455"/>
                  <a:gd name="connsiteY54" fmla="*/ 3149 h 874716"/>
                  <a:gd name="connsiteX55" fmla="*/ 2799492 w 6857455"/>
                  <a:gd name="connsiteY55" fmla="*/ 1245 h 874716"/>
                  <a:gd name="connsiteX56" fmla="*/ 2693570 w 6857455"/>
                  <a:gd name="connsiteY56" fmla="*/ 35154 h 874716"/>
                  <a:gd name="connsiteX57" fmla="*/ 2639847 w 6857455"/>
                  <a:gd name="connsiteY57" fmla="*/ 73448 h 874716"/>
                  <a:gd name="connsiteX58" fmla="*/ 2621178 w 6857455"/>
                  <a:gd name="connsiteY58" fmla="*/ 88688 h 874716"/>
                  <a:gd name="connsiteX59" fmla="*/ 2489348 w 6857455"/>
                  <a:gd name="connsiteY59" fmla="*/ 72304 h 874716"/>
                  <a:gd name="connsiteX60" fmla="*/ 2452580 w 6857455"/>
                  <a:gd name="connsiteY60" fmla="*/ 68683 h 874716"/>
                  <a:gd name="connsiteX61" fmla="*/ 2326464 w 6857455"/>
                  <a:gd name="connsiteY61" fmla="*/ 50395 h 874716"/>
                  <a:gd name="connsiteX62" fmla="*/ 2300365 w 6857455"/>
                  <a:gd name="connsiteY62" fmla="*/ 54777 h 874716"/>
                  <a:gd name="connsiteX63" fmla="*/ 2130434 w 6857455"/>
                  <a:gd name="connsiteY63" fmla="*/ 58397 h 874716"/>
                  <a:gd name="connsiteX64" fmla="*/ 2118621 w 6857455"/>
                  <a:gd name="connsiteY64" fmla="*/ 47919 h 874716"/>
                  <a:gd name="connsiteX65" fmla="*/ 2057659 w 6857455"/>
                  <a:gd name="connsiteY65" fmla="*/ 16866 h 874716"/>
                  <a:gd name="connsiteX66" fmla="*/ 1976314 w 6857455"/>
                  <a:gd name="connsiteY66" fmla="*/ 8865 h 874716"/>
                  <a:gd name="connsiteX67" fmla="*/ 1961454 w 6857455"/>
                  <a:gd name="connsiteY67" fmla="*/ 11724 h 874716"/>
                  <a:gd name="connsiteX68" fmla="*/ 1906588 w 6857455"/>
                  <a:gd name="connsiteY68" fmla="*/ 30964 h 874716"/>
                  <a:gd name="connsiteX69" fmla="*/ 1783330 w 6857455"/>
                  <a:gd name="connsiteY69" fmla="*/ 48871 h 874716"/>
                  <a:gd name="connsiteX70" fmla="*/ 1759327 w 6857455"/>
                  <a:gd name="connsiteY70" fmla="*/ 55349 h 874716"/>
                  <a:gd name="connsiteX71" fmla="*/ 1716082 w 6857455"/>
                  <a:gd name="connsiteY71" fmla="*/ 65445 h 874716"/>
                  <a:gd name="connsiteX72" fmla="*/ 1598920 w 6857455"/>
                  <a:gd name="connsiteY72" fmla="*/ 72114 h 874716"/>
                  <a:gd name="connsiteX73" fmla="*/ 1542150 w 6857455"/>
                  <a:gd name="connsiteY73" fmla="*/ 62207 h 874716"/>
                  <a:gd name="connsiteX74" fmla="*/ 1516813 w 6857455"/>
                  <a:gd name="connsiteY74" fmla="*/ 62779 h 874716"/>
                  <a:gd name="connsiteX75" fmla="*/ 1432228 w 6857455"/>
                  <a:gd name="connsiteY75" fmla="*/ 88116 h 874716"/>
                  <a:gd name="connsiteX76" fmla="*/ 1224765 w 6857455"/>
                  <a:gd name="connsiteY76" fmla="*/ 71924 h 874716"/>
                  <a:gd name="connsiteX77" fmla="*/ 1159231 w 6857455"/>
                  <a:gd name="connsiteY77" fmla="*/ 58207 h 874716"/>
                  <a:gd name="connsiteX78" fmla="*/ 1124370 w 6857455"/>
                  <a:gd name="connsiteY78" fmla="*/ 56301 h 874716"/>
                  <a:gd name="connsiteX79" fmla="*/ 1075600 w 6857455"/>
                  <a:gd name="connsiteY79" fmla="*/ 75542 h 874716"/>
                  <a:gd name="connsiteX80" fmla="*/ 986633 w 6857455"/>
                  <a:gd name="connsiteY80" fmla="*/ 79162 h 874716"/>
                  <a:gd name="connsiteX81" fmla="*/ 861089 w 6857455"/>
                  <a:gd name="connsiteY81" fmla="*/ 76304 h 874716"/>
                  <a:gd name="connsiteX82" fmla="*/ 759168 w 6857455"/>
                  <a:gd name="connsiteY82" fmla="*/ 104689 h 874716"/>
                  <a:gd name="connsiteX83" fmla="*/ 723735 w 6857455"/>
                  <a:gd name="connsiteY83" fmla="*/ 140696 h 874716"/>
                  <a:gd name="connsiteX84" fmla="*/ 647532 w 6857455"/>
                  <a:gd name="connsiteY84" fmla="*/ 147934 h 874716"/>
                  <a:gd name="connsiteX85" fmla="*/ 552659 w 6857455"/>
                  <a:gd name="connsiteY85" fmla="*/ 95926 h 874716"/>
                  <a:gd name="connsiteX86" fmla="*/ 541800 w 6857455"/>
                  <a:gd name="connsiteY86" fmla="*/ 97640 h 874716"/>
                  <a:gd name="connsiteX87" fmla="*/ 375107 w 6857455"/>
                  <a:gd name="connsiteY87" fmla="*/ 123169 h 874716"/>
                  <a:gd name="connsiteX88" fmla="*/ 273567 w 6857455"/>
                  <a:gd name="connsiteY88" fmla="*/ 145458 h 874716"/>
                  <a:gd name="connsiteX89" fmla="*/ 264043 w 6857455"/>
                  <a:gd name="connsiteY89" fmla="*/ 154792 h 874716"/>
                  <a:gd name="connsiteX90" fmla="*/ 169360 w 6857455"/>
                  <a:gd name="connsiteY90" fmla="*/ 177273 h 874716"/>
                  <a:gd name="connsiteX91" fmla="*/ 89347 w 6857455"/>
                  <a:gd name="connsiteY91" fmla="*/ 157460 h 874716"/>
                  <a:gd name="connsiteX92" fmla="*/ 34291 w 6857455"/>
                  <a:gd name="connsiteY92" fmla="*/ 145268 h 874716"/>
                  <a:gd name="connsiteX93" fmla="*/ 0 w 6857455"/>
                  <a:gd name="connsiteY93" fmla="*/ 142056 h 874716"/>
                  <a:gd name="connsiteX94" fmla="*/ 0 w 6857455"/>
                  <a:gd name="connsiteY94" fmla="*/ 849556 h 874716"/>
                  <a:gd name="connsiteX95" fmla="*/ 60652 w 6857455"/>
                  <a:gd name="connsiteY95" fmla="*/ 844783 h 874716"/>
                  <a:gd name="connsiteX96" fmla="*/ 119068 w 6857455"/>
                  <a:gd name="connsiteY96" fmla="*/ 827281 h 874716"/>
                  <a:gd name="connsiteX97" fmla="*/ 171840 w 6857455"/>
                  <a:gd name="connsiteY97" fmla="*/ 804420 h 874716"/>
                  <a:gd name="connsiteX98" fmla="*/ 274329 w 6857455"/>
                  <a:gd name="connsiteY98" fmla="*/ 794324 h 874716"/>
                  <a:gd name="connsiteX99" fmla="*/ 306715 w 6857455"/>
                  <a:gd name="connsiteY99" fmla="*/ 788798 h 874716"/>
                  <a:gd name="connsiteX100" fmla="*/ 393967 w 6857455"/>
                  <a:gd name="connsiteY100" fmla="*/ 765937 h 874716"/>
                  <a:gd name="connsiteX101" fmla="*/ 493793 w 6857455"/>
                  <a:gd name="connsiteY101" fmla="*/ 725549 h 874716"/>
                  <a:gd name="connsiteX102" fmla="*/ 546373 w 6857455"/>
                  <a:gd name="connsiteY102" fmla="*/ 740600 h 874716"/>
                  <a:gd name="connsiteX103" fmla="*/ 730211 w 6857455"/>
                  <a:gd name="connsiteY103" fmla="*/ 698116 h 874716"/>
                  <a:gd name="connsiteX104" fmla="*/ 784889 w 6857455"/>
                  <a:gd name="connsiteY104" fmla="*/ 676018 h 874716"/>
                  <a:gd name="connsiteX105" fmla="*/ 800509 w 6857455"/>
                  <a:gd name="connsiteY105" fmla="*/ 661349 h 874716"/>
                  <a:gd name="connsiteX106" fmla="*/ 857661 w 6857455"/>
                  <a:gd name="connsiteY106" fmla="*/ 626868 h 874716"/>
                  <a:gd name="connsiteX107" fmla="*/ 949102 w 6857455"/>
                  <a:gd name="connsiteY107" fmla="*/ 614676 h 874716"/>
                  <a:gd name="connsiteX108" fmla="*/ 960342 w 6857455"/>
                  <a:gd name="connsiteY108" fmla="*/ 607435 h 874716"/>
                  <a:gd name="connsiteX109" fmla="*/ 977109 w 6857455"/>
                  <a:gd name="connsiteY109" fmla="*/ 595815 h 874716"/>
                  <a:gd name="connsiteX110" fmla="*/ 1071218 w 6857455"/>
                  <a:gd name="connsiteY110" fmla="*/ 575240 h 874716"/>
                  <a:gd name="connsiteX111" fmla="*/ 1091983 w 6857455"/>
                  <a:gd name="connsiteY111" fmla="*/ 568764 h 874716"/>
                  <a:gd name="connsiteX112" fmla="*/ 1109321 w 6857455"/>
                  <a:gd name="connsiteY112" fmla="*/ 557904 h 874716"/>
                  <a:gd name="connsiteX113" fmla="*/ 1162279 w 6857455"/>
                  <a:gd name="connsiteY113" fmla="*/ 532949 h 874716"/>
                  <a:gd name="connsiteX114" fmla="*/ 1206097 w 6857455"/>
                  <a:gd name="connsiteY114" fmla="*/ 532187 h 874716"/>
                  <a:gd name="connsiteX115" fmla="*/ 1266867 w 6857455"/>
                  <a:gd name="connsiteY115" fmla="*/ 518088 h 874716"/>
                  <a:gd name="connsiteX116" fmla="*/ 1380219 w 6857455"/>
                  <a:gd name="connsiteY116" fmla="*/ 504182 h 874716"/>
                  <a:gd name="connsiteX117" fmla="*/ 1403461 w 6857455"/>
                  <a:gd name="connsiteY117" fmla="*/ 496180 h 874716"/>
                  <a:gd name="connsiteX118" fmla="*/ 1544054 w 6857455"/>
                  <a:gd name="connsiteY118" fmla="*/ 458268 h 874716"/>
                  <a:gd name="connsiteX119" fmla="*/ 1656644 w 6857455"/>
                  <a:gd name="connsiteY119" fmla="*/ 459032 h 874716"/>
                  <a:gd name="connsiteX120" fmla="*/ 1665406 w 6857455"/>
                  <a:gd name="connsiteY120" fmla="*/ 460747 h 874716"/>
                  <a:gd name="connsiteX121" fmla="*/ 1708461 w 6857455"/>
                  <a:gd name="connsiteY121" fmla="*/ 473318 h 874716"/>
                  <a:gd name="connsiteX122" fmla="*/ 1775140 w 6857455"/>
                  <a:gd name="connsiteY122" fmla="*/ 469891 h 874716"/>
                  <a:gd name="connsiteX123" fmla="*/ 1821051 w 6857455"/>
                  <a:gd name="connsiteY123" fmla="*/ 452554 h 874716"/>
                  <a:gd name="connsiteX124" fmla="*/ 1878203 w 6857455"/>
                  <a:gd name="connsiteY124" fmla="*/ 451792 h 874716"/>
                  <a:gd name="connsiteX125" fmla="*/ 1943547 w 6857455"/>
                  <a:gd name="connsiteY125" fmla="*/ 462651 h 874716"/>
                  <a:gd name="connsiteX126" fmla="*/ 1972884 w 6857455"/>
                  <a:gd name="connsiteY126" fmla="*/ 464937 h 874716"/>
                  <a:gd name="connsiteX127" fmla="*/ 2053469 w 6857455"/>
                  <a:gd name="connsiteY127" fmla="*/ 487417 h 874716"/>
                  <a:gd name="connsiteX128" fmla="*/ 2101477 w 6857455"/>
                  <a:gd name="connsiteY128" fmla="*/ 481893 h 874716"/>
                  <a:gd name="connsiteX129" fmla="*/ 2148722 w 6857455"/>
                  <a:gd name="connsiteY129" fmla="*/ 467033 h 874716"/>
                  <a:gd name="connsiteX130" fmla="*/ 2179011 w 6857455"/>
                  <a:gd name="connsiteY130" fmla="*/ 452744 h 874716"/>
                  <a:gd name="connsiteX131" fmla="*/ 2240165 w 6857455"/>
                  <a:gd name="connsiteY131" fmla="*/ 442648 h 874716"/>
                  <a:gd name="connsiteX132" fmla="*/ 2251404 w 6857455"/>
                  <a:gd name="connsiteY132" fmla="*/ 444172 h 874716"/>
                  <a:gd name="connsiteX133" fmla="*/ 2433912 w 6857455"/>
                  <a:gd name="connsiteY133" fmla="*/ 456746 h 874716"/>
                  <a:gd name="connsiteX134" fmla="*/ 2506302 w 6857455"/>
                  <a:gd name="connsiteY134" fmla="*/ 476939 h 874716"/>
                  <a:gd name="connsiteX135" fmla="*/ 2521735 w 6857455"/>
                  <a:gd name="connsiteY135" fmla="*/ 479415 h 874716"/>
                  <a:gd name="connsiteX136" fmla="*/ 2675854 w 6857455"/>
                  <a:gd name="connsiteY136" fmla="*/ 502086 h 874716"/>
                  <a:gd name="connsiteX137" fmla="*/ 2692998 w 6857455"/>
                  <a:gd name="connsiteY137" fmla="*/ 503038 h 874716"/>
                  <a:gd name="connsiteX138" fmla="*/ 2740816 w 6857455"/>
                  <a:gd name="connsiteY138" fmla="*/ 499037 h 874716"/>
                  <a:gd name="connsiteX139" fmla="*/ 2853596 w 6857455"/>
                  <a:gd name="connsiteY139" fmla="*/ 540187 h 874716"/>
                  <a:gd name="connsiteX140" fmla="*/ 2966565 w 6857455"/>
                  <a:gd name="connsiteY140" fmla="*/ 554286 h 874716"/>
                  <a:gd name="connsiteX141" fmla="*/ 3028671 w 6857455"/>
                  <a:gd name="connsiteY141" fmla="*/ 554094 h 874716"/>
                  <a:gd name="connsiteX142" fmla="*/ 3073059 w 6857455"/>
                  <a:gd name="connsiteY142" fmla="*/ 564192 h 874716"/>
                  <a:gd name="connsiteX143" fmla="*/ 3182219 w 6857455"/>
                  <a:gd name="connsiteY143" fmla="*/ 594862 h 874716"/>
                  <a:gd name="connsiteX144" fmla="*/ 3233656 w 6857455"/>
                  <a:gd name="connsiteY144" fmla="*/ 599625 h 874716"/>
                  <a:gd name="connsiteX145" fmla="*/ 3288332 w 6857455"/>
                  <a:gd name="connsiteY145" fmla="*/ 609914 h 874716"/>
                  <a:gd name="connsiteX146" fmla="*/ 3423591 w 6857455"/>
                  <a:gd name="connsiteY146" fmla="*/ 656015 h 874716"/>
                  <a:gd name="connsiteX147" fmla="*/ 3534084 w 6857455"/>
                  <a:gd name="connsiteY147" fmla="*/ 653349 h 874716"/>
                  <a:gd name="connsiteX148" fmla="*/ 3604571 w 6857455"/>
                  <a:gd name="connsiteY148" fmla="*/ 653918 h 874716"/>
                  <a:gd name="connsiteX149" fmla="*/ 3688586 w 6857455"/>
                  <a:gd name="connsiteY149" fmla="*/ 669160 h 874716"/>
                  <a:gd name="connsiteX150" fmla="*/ 3757358 w 6857455"/>
                  <a:gd name="connsiteY150" fmla="*/ 691450 h 874716"/>
                  <a:gd name="connsiteX151" fmla="*/ 3852421 w 6857455"/>
                  <a:gd name="connsiteY151" fmla="*/ 709167 h 874716"/>
                  <a:gd name="connsiteX152" fmla="*/ 3947104 w 6857455"/>
                  <a:gd name="connsiteY152" fmla="*/ 743267 h 874716"/>
                  <a:gd name="connsiteX153" fmla="*/ 4013208 w 6857455"/>
                  <a:gd name="connsiteY153" fmla="*/ 769367 h 874716"/>
                  <a:gd name="connsiteX154" fmla="*/ 4105222 w 6857455"/>
                  <a:gd name="connsiteY154" fmla="*/ 792417 h 874716"/>
                  <a:gd name="connsiteX155" fmla="*/ 4246006 w 6857455"/>
                  <a:gd name="connsiteY155" fmla="*/ 808610 h 874716"/>
                  <a:gd name="connsiteX156" fmla="*/ 4310779 w 6857455"/>
                  <a:gd name="connsiteY156" fmla="*/ 810326 h 874716"/>
                  <a:gd name="connsiteX157" fmla="*/ 4413272 w 6857455"/>
                  <a:gd name="connsiteY157" fmla="*/ 848235 h 874716"/>
                  <a:gd name="connsiteX158" fmla="*/ 4457087 w 6857455"/>
                  <a:gd name="connsiteY158" fmla="*/ 866524 h 874716"/>
                  <a:gd name="connsiteX159" fmla="*/ 4496523 w 6857455"/>
                  <a:gd name="connsiteY159" fmla="*/ 851284 h 874716"/>
                  <a:gd name="connsiteX160" fmla="*/ 4522050 w 6857455"/>
                  <a:gd name="connsiteY160" fmla="*/ 833757 h 874716"/>
                  <a:gd name="connsiteX161" fmla="*/ 4602824 w 6857455"/>
                  <a:gd name="connsiteY161" fmla="*/ 848618 h 874716"/>
                  <a:gd name="connsiteX162" fmla="*/ 4688553 w 6857455"/>
                  <a:gd name="connsiteY162" fmla="*/ 864238 h 874716"/>
                  <a:gd name="connsiteX163" fmla="*/ 4749895 w 6857455"/>
                  <a:gd name="connsiteY163" fmla="*/ 874716 h 874716"/>
                  <a:gd name="connsiteX164" fmla="*/ 4826480 w 6857455"/>
                  <a:gd name="connsiteY164" fmla="*/ 866334 h 874716"/>
                  <a:gd name="connsiteX165" fmla="*/ 4886870 w 6857455"/>
                  <a:gd name="connsiteY165" fmla="*/ 862906 h 874716"/>
                  <a:gd name="connsiteX166" fmla="*/ 4935639 w 6857455"/>
                  <a:gd name="connsiteY166" fmla="*/ 853190 h 874716"/>
                  <a:gd name="connsiteX167" fmla="*/ 4952784 w 6857455"/>
                  <a:gd name="connsiteY167" fmla="*/ 847473 h 874716"/>
                  <a:gd name="connsiteX168" fmla="*/ 5088617 w 6857455"/>
                  <a:gd name="connsiteY168" fmla="*/ 802896 h 874716"/>
                  <a:gd name="connsiteX169" fmla="*/ 5233781 w 6857455"/>
                  <a:gd name="connsiteY169" fmla="*/ 767271 h 874716"/>
                  <a:gd name="connsiteX170" fmla="*/ 5327893 w 6857455"/>
                  <a:gd name="connsiteY170" fmla="*/ 789752 h 874716"/>
                  <a:gd name="connsiteX171" fmla="*/ 5362946 w 6857455"/>
                  <a:gd name="connsiteY171" fmla="*/ 789370 h 874716"/>
                  <a:gd name="connsiteX172" fmla="*/ 5524115 w 6857455"/>
                  <a:gd name="connsiteY172" fmla="*/ 794514 h 874716"/>
                  <a:gd name="connsiteX173" fmla="*/ 5552500 w 6857455"/>
                  <a:gd name="connsiteY173" fmla="*/ 800038 h 874716"/>
                  <a:gd name="connsiteX174" fmla="*/ 5705857 w 6857455"/>
                  <a:gd name="connsiteY174" fmla="*/ 777367 h 874716"/>
                  <a:gd name="connsiteX175" fmla="*/ 5761485 w 6857455"/>
                  <a:gd name="connsiteY175" fmla="*/ 773557 h 874716"/>
                  <a:gd name="connsiteX176" fmla="*/ 5812731 w 6857455"/>
                  <a:gd name="connsiteY176" fmla="*/ 767271 h 874716"/>
                  <a:gd name="connsiteX177" fmla="*/ 5884361 w 6857455"/>
                  <a:gd name="connsiteY177" fmla="*/ 765747 h 874716"/>
                  <a:gd name="connsiteX178" fmla="*/ 5958660 w 6857455"/>
                  <a:gd name="connsiteY178" fmla="*/ 768605 h 874716"/>
                  <a:gd name="connsiteX179" fmla="*/ 6041528 w 6857455"/>
                  <a:gd name="connsiteY179" fmla="*/ 768033 h 874716"/>
                  <a:gd name="connsiteX180" fmla="*/ 6074297 w 6857455"/>
                  <a:gd name="connsiteY180" fmla="*/ 763081 h 874716"/>
                  <a:gd name="connsiteX181" fmla="*/ 6162880 w 6857455"/>
                  <a:gd name="connsiteY181" fmla="*/ 766509 h 874716"/>
                  <a:gd name="connsiteX182" fmla="*/ 6209364 w 6857455"/>
                  <a:gd name="connsiteY182" fmla="*/ 760795 h 874716"/>
                  <a:gd name="connsiteX183" fmla="*/ 6285948 w 6857455"/>
                  <a:gd name="connsiteY183" fmla="*/ 759651 h 874716"/>
                  <a:gd name="connsiteX184" fmla="*/ 6310905 w 6857455"/>
                  <a:gd name="connsiteY184" fmla="*/ 758316 h 874716"/>
                  <a:gd name="connsiteX185" fmla="*/ 6333194 w 6857455"/>
                  <a:gd name="connsiteY185" fmla="*/ 757554 h 874716"/>
                  <a:gd name="connsiteX186" fmla="*/ 6409586 w 6857455"/>
                  <a:gd name="connsiteY186" fmla="*/ 773177 h 874716"/>
                  <a:gd name="connsiteX187" fmla="*/ 6477407 w 6857455"/>
                  <a:gd name="connsiteY187" fmla="*/ 774129 h 874716"/>
                  <a:gd name="connsiteX188" fmla="*/ 6596283 w 6857455"/>
                  <a:gd name="connsiteY188" fmla="*/ 786703 h 874716"/>
                  <a:gd name="connsiteX189" fmla="*/ 6622573 w 6857455"/>
                  <a:gd name="connsiteY189" fmla="*/ 782321 h 874716"/>
                  <a:gd name="connsiteX190" fmla="*/ 6704872 w 6857455"/>
                  <a:gd name="connsiteY190" fmla="*/ 780607 h 874716"/>
                  <a:gd name="connsiteX191" fmla="*/ 6751738 w 6857455"/>
                  <a:gd name="connsiteY191" fmla="*/ 779273 h 874716"/>
                  <a:gd name="connsiteX192" fmla="*/ 6809650 w 6857455"/>
                  <a:gd name="connsiteY192" fmla="*/ 788417 h 874716"/>
                  <a:gd name="connsiteX193" fmla="*/ 6832976 w 6857455"/>
                  <a:gd name="connsiteY193" fmla="*/ 800428 h 8747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</a:cxnLst>
                <a:rect l="l" t="t" r="r" b="b"/>
                <a:pathLst>
                  <a:path w="6857455" h="874716">
                    <a:moveTo>
                      <a:pt x="6857455" y="804643"/>
                    </a:moveTo>
                    <a:lnTo>
                      <a:pt x="6857455" y="562246"/>
                    </a:lnTo>
                    <a:lnTo>
                      <a:pt x="6829178" y="551284"/>
                    </a:lnTo>
                    <a:cubicBezTo>
                      <a:pt x="6805745" y="539044"/>
                      <a:pt x="6784885" y="521708"/>
                      <a:pt x="6766024" y="500372"/>
                    </a:cubicBezTo>
                    <a:cubicBezTo>
                      <a:pt x="6755166" y="488179"/>
                      <a:pt x="6746784" y="486845"/>
                      <a:pt x="6734971" y="500944"/>
                    </a:cubicBezTo>
                    <a:cubicBezTo>
                      <a:pt x="6721257" y="517326"/>
                      <a:pt x="6701634" y="510850"/>
                      <a:pt x="6683915" y="507040"/>
                    </a:cubicBezTo>
                    <a:cubicBezTo>
                      <a:pt x="6665629" y="503230"/>
                      <a:pt x="6647148" y="499228"/>
                      <a:pt x="6628860" y="495418"/>
                    </a:cubicBezTo>
                    <a:cubicBezTo>
                      <a:pt x="6615335" y="492752"/>
                      <a:pt x="6601999" y="490466"/>
                      <a:pt x="6588662" y="487227"/>
                    </a:cubicBezTo>
                    <a:cubicBezTo>
                      <a:pt x="6547133" y="477129"/>
                      <a:pt x="6509794" y="480177"/>
                      <a:pt x="6476074" y="511230"/>
                    </a:cubicBezTo>
                    <a:cubicBezTo>
                      <a:pt x="6450356" y="535043"/>
                      <a:pt x="6417399" y="542093"/>
                      <a:pt x="6382345" y="534853"/>
                    </a:cubicBezTo>
                    <a:cubicBezTo>
                      <a:pt x="6377963" y="533901"/>
                      <a:pt x="6372439" y="530091"/>
                      <a:pt x="6369391" y="531615"/>
                    </a:cubicBezTo>
                    <a:cubicBezTo>
                      <a:pt x="6323479" y="553904"/>
                      <a:pt x="6287092" y="514658"/>
                      <a:pt x="6244799" y="512182"/>
                    </a:cubicBezTo>
                    <a:cubicBezTo>
                      <a:pt x="6226130" y="511040"/>
                      <a:pt x="6207079" y="496942"/>
                      <a:pt x="6190315" y="485703"/>
                    </a:cubicBezTo>
                    <a:cubicBezTo>
                      <a:pt x="6167262" y="470271"/>
                      <a:pt x="6146687" y="455412"/>
                      <a:pt x="6115446" y="462270"/>
                    </a:cubicBezTo>
                    <a:cubicBezTo>
                      <a:pt x="6084203" y="469319"/>
                      <a:pt x="6055627" y="456364"/>
                      <a:pt x="6032194" y="434266"/>
                    </a:cubicBezTo>
                    <a:cubicBezTo>
                      <a:pt x="6014287" y="417501"/>
                      <a:pt x="5994665" y="415977"/>
                      <a:pt x="5971042" y="420738"/>
                    </a:cubicBezTo>
                    <a:cubicBezTo>
                      <a:pt x="5941513" y="426645"/>
                      <a:pt x="5910842" y="427027"/>
                      <a:pt x="5880933" y="430646"/>
                    </a:cubicBezTo>
                    <a:cubicBezTo>
                      <a:pt x="5874454" y="431408"/>
                      <a:pt x="5866265" y="434076"/>
                      <a:pt x="5862452" y="438648"/>
                    </a:cubicBezTo>
                    <a:cubicBezTo>
                      <a:pt x="5815779" y="495418"/>
                      <a:pt x="5750055" y="495990"/>
                      <a:pt x="5685283" y="498658"/>
                    </a:cubicBezTo>
                    <a:cubicBezTo>
                      <a:pt x="5646039" y="500372"/>
                      <a:pt x="5606604" y="500372"/>
                      <a:pt x="5567169" y="499420"/>
                    </a:cubicBezTo>
                    <a:cubicBezTo>
                      <a:pt x="5553832" y="499228"/>
                      <a:pt x="5539736" y="496180"/>
                      <a:pt x="5527923" y="490466"/>
                    </a:cubicBezTo>
                    <a:cubicBezTo>
                      <a:pt x="5503348" y="478463"/>
                      <a:pt x="5480680" y="462843"/>
                      <a:pt x="5456292" y="450650"/>
                    </a:cubicBezTo>
                    <a:cubicBezTo>
                      <a:pt x="5447151" y="445886"/>
                      <a:pt x="5435338" y="445696"/>
                      <a:pt x="5424670" y="444934"/>
                    </a:cubicBezTo>
                    <a:cubicBezTo>
                      <a:pt x="5405809" y="443410"/>
                      <a:pt x="5384854" y="447982"/>
                      <a:pt x="5368662" y="441124"/>
                    </a:cubicBezTo>
                    <a:cubicBezTo>
                      <a:pt x="5326559" y="423407"/>
                      <a:pt x="5287123" y="427407"/>
                      <a:pt x="5247118" y="444934"/>
                    </a:cubicBezTo>
                    <a:cubicBezTo>
                      <a:pt x="5191108" y="469509"/>
                      <a:pt x="5138148" y="467605"/>
                      <a:pt x="5088617" y="428742"/>
                    </a:cubicBezTo>
                    <a:cubicBezTo>
                      <a:pt x="5066328" y="411215"/>
                      <a:pt x="5044609" y="419596"/>
                      <a:pt x="5025750" y="433694"/>
                    </a:cubicBezTo>
                    <a:cubicBezTo>
                      <a:pt x="5004032" y="450078"/>
                      <a:pt x="4982885" y="454268"/>
                      <a:pt x="4957930" y="442268"/>
                    </a:cubicBezTo>
                    <a:cubicBezTo>
                      <a:pt x="4952404" y="439600"/>
                      <a:pt x="4944594" y="440933"/>
                      <a:pt x="4938116" y="441886"/>
                    </a:cubicBezTo>
                    <a:cubicBezTo>
                      <a:pt x="4901158" y="446648"/>
                      <a:pt x="4864009" y="454650"/>
                      <a:pt x="4833910" y="421693"/>
                    </a:cubicBezTo>
                    <a:cubicBezTo>
                      <a:pt x="4828004" y="415214"/>
                      <a:pt x="4818097" y="412549"/>
                      <a:pt x="4810095" y="408167"/>
                    </a:cubicBezTo>
                    <a:cubicBezTo>
                      <a:pt x="4776566" y="390258"/>
                      <a:pt x="4777900" y="391974"/>
                      <a:pt x="4747991" y="413691"/>
                    </a:cubicBezTo>
                    <a:cubicBezTo>
                      <a:pt x="4732369" y="425121"/>
                      <a:pt x="4710842" y="436742"/>
                      <a:pt x="4692745" y="435790"/>
                    </a:cubicBezTo>
                    <a:cubicBezTo>
                      <a:pt x="4583584" y="430075"/>
                      <a:pt x="4479758" y="457508"/>
                      <a:pt x="4375933" y="483417"/>
                    </a:cubicBezTo>
                    <a:cubicBezTo>
                      <a:pt x="4311923" y="499420"/>
                      <a:pt x="4249436" y="500372"/>
                      <a:pt x="4185426" y="484179"/>
                    </a:cubicBezTo>
                    <a:cubicBezTo>
                      <a:pt x="4139133" y="472367"/>
                      <a:pt x="4095315" y="491800"/>
                      <a:pt x="4052072" y="505134"/>
                    </a:cubicBezTo>
                    <a:cubicBezTo>
                      <a:pt x="4043117" y="507799"/>
                      <a:pt x="4034735" y="518278"/>
                      <a:pt x="4029973" y="527233"/>
                    </a:cubicBezTo>
                    <a:cubicBezTo>
                      <a:pt x="4012826" y="558858"/>
                      <a:pt x="3984441" y="563810"/>
                      <a:pt x="3948626" y="550666"/>
                    </a:cubicBezTo>
                    <a:cubicBezTo>
                      <a:pt x="3920241" y="540377"/>
                      <a:pt x="3894332" y="526661"/>
                      <a:pt x="3871280" y="502275"/>
                    </a:cubicBezTo>
                    <a:cubicBezTo>
                      <a:pt x="3844229" y="473701"/>
                      <a:pt x="3816224" y="441124"/>
                      <a:pt x="3774312" y="429122"/>
                    </a:cubicBezTo>
                    <a:cubicBezTo>
                      <a:pt x="3756214" y="423979"/>
                      <a:pt x="3740593" y="423217"/>
                      <a:pt x="3721543" y="428552"/>
                    </a:cubicBezTo>
                    <a:cubicBezTo>
                      <a:pt x="3684583" y="438837"/>
                      <a:pt x="3647436" y="446078"/>
                      <a:pt x="3612763" y="414263"/>
                    </a:cubicBezTo>
                    <a:cubicBezTo>
                      <a:pt x="3593712" y="396736"/>
                      <a:pt x="3567994" y="385496"/>
                      <a:pt x="3537323" y="389878"/>
                    </a:cubicBezTo>
                    <a:cubicBezTo>
                      <a:pt x="3499031" y="395402"/>
                      <a:pt x="3464168" y="381496"/>
                      <a:pt x="3431593" y="360921"/>
                    </a:cubicBezTo>
                    <a:cubicBezTo>
                      <a:pt x="3419971" y="353491"/>
                      <a:pt x="3405682" y="349301"/>
                      <a:pt x="3392158" y="345681"/>
                    </a:cubicBezTo>
                    <a:cubicBezTo>
                      <a:pt x="3360915" y="337298"/>
                      <a:pt x="3329480" y="329868"/>
                      <a:pt x="3297856" y="323010"/>
                    </a:cubicBezTo>
                    <a:cubicBezTo>
                      <a:pt x="3271948" y="317296"/>
                      <a:pt x="3245849" y="313104"/>
                      <a:pt x="3219748" y="308151"/>
                    </a:cubicBezTo>
                    <a:cubicBezTo>
                      <a:pt x="3191173" y="302817"/>
                      <a:pt x="3168502" y="290433"/>
                      <a:pt x="3156692" y="261668"/>
                    </a:cubicBezTo>
                    <a:cubicBezTo>
                      <a:pt x="3152882" y="252524"/>
                      <a:pt x="3143737" y="245283"/>
                      <a:pt x="3136497" y="237663"/>
                    </a:cubicBezTo>
                    <a:cubicBezTo>
                      <a:pt x="3131355" y="232139"/>
                      <a:pt x="3124495" y="227947"/>
                      <a:pt x="3119733" y="222233"/>
                    </a:cubicBezTo>
                    <a:cubicBezTo>
                      <a:pt x="3094776" y="192132"/>
                      <a:pt x="3070201" y="161843"/>
                      <a:pt x="3045436" y="131742"/>
                    </a:cubicBezTo>
                    <a:cubicBezTo>
                      <a:pt x="3042958" y="128884"/>
                      <a:pt x="3040292" y="125455"/>
                      <a:pt x="3037054" y="124121"/>
                    </a:cubicBezTo>
                    <a:cubicBezTo>
                      <a:pt x="3003525" y="110215"/>
                      <a:pt x="2969614" y="97070"/>
                      <a:pt x="2936466" y="82400"/>
                    </a:cubicBezTo>
                    <a:cubicBezTo>
                      <a:pt x="2923702" y="76686"/>
                      <a:pt x="2910558" y="69637"/>
                      <a:pt x="2901031" y="59731"/>
                    </a:cubicBezTo>
                    <a:cubicBezTo>
                      <a:pt x="2879314" y="37250"/>
                      <a:pt x="2859502" y="12866"/>
                      <a:pt x="2828259" y="3149"/>
                    </a:cubicBezTo>
                    <a:cubicBezTo>
                      <a:pt x="2819114" y="293"/>
                      <a:pt x="2808256" y="-1231"/>
                      <a:pt x="2799492" y="1245"/>
                    </a:cubicBezTo>
                    <a:cubicBezTo>
                      <a:pt x="2763867" y="11532"/>
                      <a:pt x="2729005" y="24296"/>
                      <a:pt x="2693570" y="35154"/>
                    </a:cubicBezTo>
                    <a:cubicBezTo>
                      <a:pt x="2671092" y="41823"/>
                      <a:pt x="2650707" y="49825"/>
                      <a:pt x="2639847" y="73448"/>
                    </a:cubicBezTo>
                    <a:cubicBezTo>
                      <a:pt x="2636801" y="80114"/>
                      <a:pt x="2628226" y="87354"/>
                      <a:pt x="2621178" y="88688"/>
                    </a:cubicBezTo>
                    <a:cubicBezTo>
                      <a:pt x="2575839" y="97260"/>
                      <a:pt x="2531069" y="101451"/>
                      <a:pt x="2489348" y="72304"/>
                    </a:cubicBezTo>
                    <a:cubicBezTo>
                      <a:pt x="2480585" y="66017"/>
                      <a:pt x="2464201" y="66017"/>
                      <a:pt x="2452580" y="68683"/>
                    </a:cubicBezTo>
                    <a:cubicBezTo>
                      <a:pt x="2407811" y="78590"/>
                      <a:pt x="2365328" y="82020"/>
                      <a:pt x="2326464" y="50395"/>
                    </a:cubicBezTo>
                    <a:cubicBezTo>
                      <a:pt x="2321892" y="46585"/>
                      <a:pt x="2307224" y="50015"/>
                      <a:pt x="2300365" y="54777"/>
                    </a:cubicBezTo>
                    <a:cubicBezTo>
                      <a:pt x="2234259" y="101261"/>
                      <a:pt x="2198064" y="102405"/>
                      <a:pt x="2130434" y="58397"/>
                    </a:cubicBezTo>
                    <a:cubicBezTo>
                      <a:pt x="2126052" y="55539"/>
                      <a:pt x="2120337" y="52301"/>
                      <a:pt x="2118621" y="47919"/>
                    </a:cubicBezTo>
                    <a:cubicBezTo>
                      <a:pt x="2107001" y="19914"/>
                      <a:pt x="2082236" y="19152"/>
                      <a:pt x="2057659" y="16866"/>
                    </a:cubicBezTo>
                    <a:cubicBezTo>
                      <a:pt x="2030608" y="14390"/>
                      <a:pt x="2003555" y="11152"/>
                      <a:pt x="1976314" y="8865"/>
                    </a:cubicBezTo>
                    <a:cubicBezTo>
                      <a:pt x="1971550" y="8483"/>
                      <a:pt x="1966216" y="10007"/>
                      <a:pt x="1961454" y="11724"/>
                    </a:cubicBezTo>
                    <a:cubicBezTo>
                      <a:pt x="1943165" y="18010"/>
                      <a:pt x="1925449" y="27154"/>
                      <a:pt x="1906588" y="30964"/>
                    </a:cubicBezTo>
                    <a:cubicBezTo>
                      <a:pt x="1865821" y="39156"/>
                      <a:pt x="1826385" y="55539"/>
                      <a:pt x="1783330" y="48871"/>
                    </a:cubicBezTo>
                    <a:cubicBezTo>
                      <a:pt x="1775902" y="47729"/>
                      <a:pt x="1767327" y="53253"/>
                      <a:pt x="1759327" y="55349"/>
                    </a:cubicBezTo>
                    <a:cubicBezTo>
                      <a:pt x="1744849" y="58969"/>
                      <a:pt x="1730750" y="64111"/>
                      <a:pt x="1716082" y="65445"/>
                    </a:cubicBezTo>
                    <a:cubicBezTo>
                      <a:pt x="1677218" y="68875"/>
                      <a:pt x="1637975" y="71924"/>
                      <a:pt x="1598920" y="72114"/>
                    </a:cubicBezTo>
                    <a:cubicBezTo>
                      <a:pt x="1580061" y="72304"/>
                      <a:pt x="1561201" y="65065"/>
                      <a:pt x="1542150" y="62207"/>
                    </a:cubicBezTo>
                    <a:cubicBezTo>
                      <a:pt x="1533578" y="60873"/>
                      <a:pt x="1519669" y="58587"/>
                      <a:pt x="1516813" y="62779"/>
                    </a:cubicBezTo>
                    <a:cubicBezTo>
                      <a:pt x="1494714" y="94592"/>
                      <a:pt x="1463661" y="88496"/>
                      <a:pt x="1432228" y="88116"/>
                    </a:cubicBezTo>
                    <a:cubicBezTo>
                      <a:pt x="1362884" y="87354"/>
                      <a:pt x="1295826" y="60493"/>
                      <a:pt x="1224765" y="71924"/>
                    </a:cubicBezTo>
                    <a:cubicBezTo>
                      <a:pt x="1204191" y="75162"/>
                      <a:pt x="1181330" y="62397"/>
                      <a:pt x="1159231" y="58207"/>
                    </a:cubicBezTo>
                    <a:cubicBezTo>
                      <a:pt x="1147801" y="56111"/>
                      <a:pt x="1135228" y="53633"/>
                      <a:pt x="1124370" y="56301"/>
                    </a:cubicBezTo>
                    <a:cubicBezTo>
                      <a:pt x="1107605" y="60493"/>
                      <a:pt x="1091411" y="68113"/>
                      <a:pt x="1075600" y="75542"/>
                    </a:cubicBezTo>
                    <a:cubicBezTo>
                      <a:pt x="1046261" y="89258"/>
                      <a:pt x="1016162" y="89258"/>
                      <a:pt x="986633" y="79162"/>
                    </a:cubicBezTo>
                    <a:cubicBezTo>
                      <a:pt x="944722" y="64873"/>
                      <a:pt x="903193" y="64873"/>
                      <a:pt x="861089" y="76304"/>
                    </a:cubicBezTo>
                    <a:cubicBezTo>
                      <a:pt x="826990" y="85638"/>
                      <a:pt x="791935" y="92116"/>
                      <a:pt x="759168" y="104689"/>
                    </a:cubicBezTo>
                    <a:cubicBezTo>
                      <a:pt x="744689" y="110215"/>
                      <a:pt x="732497" y="126597"/>
                      <a:pt x="723735" y="140696"/>
                    </a:cubicBezTo>
                    <a:cubicBezTo>
                      <a:pt x="706018" y="169271"/>
                      <a:pt x="674013" y="169081"/>
                      <a:pt x="647532" y="147934"/>
                    </a:cubicBezTo>
                    <a:cubicBezTo>
                      <a:pt x="619717" y="125645"/>
                      <a:pt x="584664" y="112501"/>
                      <a:pt x="552659" y="95926"/>
                    </a:cubicBezTo>
                    <a:cubicBezTo>
                      <a:pt x="549993" y="94592"/>
                      <a:pt x="545039" y="96116"/>
                      <a:pt x="541800" y="97640"/>
                    </a:cubicBezTo>
                    <a:cubicBezTo>
                      <a:pt x="488649" y="122407"/>
                      <a:pt x="433593" y="126979"/>
                      <a:pt x="375107" y="123169"/>
                    </a:cubicBezTo>
                    <a:cubicBezTo>
                      <a:pt x="341960" y="121073"/>
                      <a:pt x="307289" y="137076"/>
                      <a:pt x="273567" y="145458"/>
                    </a:cubicBezTo>
                    <a:cubicBezTo>
                      <a:pt x="269757" y="146410"/>
                      <a:pt x="266519" y="151174"/>
                      <a:pt x="264043" y="154792"/>
                    </a:cubicBezTo>
                    <a:cubicBezTo>
                      <a:pt x="240228" y="190800"/>
                      <a:pt x="208223" y="200706"/>
                      <a:pt x="169360" y="177273"/>
                    </a:cubicBezTo>
                    <a:cubicBezTo>
                      <a:pt x="143643" y="161651"/>
                      <a:pt x="118114" y="158032"/>
                      <a:pt x="89347" y="157460"/>
                    </a:cubicBezTo>
                    <a:cubicBezTo>
                      <a:pt x="71059" y="157078"/>
                      <a:pt x="52962" y="147934"/>
                      <a:pt x="34291" y="145268"/>
                    </a:cubicBezTo>
                    <a:lnTo>
                      <a:pt x="0" y="142056"/>
                    </a:lnTo>
                    <a:lnTo>
                      <a:pt x="0" y="849556"/>
                    </a:lnTo>
                    <a:lnTo>
                      <a:pt x="60652" y="844783"/>
                    </a:lnTo>
                    <a:cubicBezTo>
                      <a:pt x="80251" y="839473"/>
                      <a:pt x="99446" y="832043"/>
                      <a:pt x="119068" y="827281"/>
                    </a:cubicBezTo>
                    <a:cubicBezTo>
                      <a:pt x="137355" y="822899"/>
                      <a:pt x="154501" y="812802"/>
                      <a:pt x="171840" y="804420"/>
                    </a:cubicBezTo>
                    <a:cubicBezTo>
                      <a:pt x="204985" y="788417"/>
                      <a:pt x="240420" y="798514"/>
                      <a:pt x="274329" y="794324"/>
                    </a:cubicBezTo>
                    <a:cubicBezTo>
                      <a:pt x="285188" y="792990"/>
                      <a:pt x="296046" y="791466"/>
                      <a:pt x="306715" y="788798"/>
                    </a:cubicBezTo>
                    <a:cubicBezTo>
                      <a:pt x="335864" y="781749"/>
                      <a:pt x="365583" y="775653"/>
                      <a:pt x="393967" y="765937"/>
                    </a:cubicBezTo>
                    <a:cubicBezTo>
                      <a:pt x="426165" y="755078"/>
                      <a:pt x="457028" y="740600"/>
                      <a:pt x="493793" y="725549"/>
                    </a:cubicBezTo>
                    <a:cubicBezTo>
                      <a:pt x="506557" y="729360"/>
                      <a:pt x="526180" y="739648"/>
                      <a:pt x="546373" y="740600"/>
                    </a:cubicBezTo>
                    <a:cubicBezTo>
                      <a:pt x="611337" y="743838"/>
                      <a:pt x="672107" y="726121"/>
                      <a:pt x="730211" y="698116"/>
                    </a:cubicBezTo>
                    <a:cubicBezTo>
                      <a:pt x="747927" y="689734"/>
                      <a:pt x="766980" y="684210"/>
                      <a:pt x="784889" y="676018"/>
                    </a:cubicBezTo>
                    <a:cubicBezTo>
                      <a:pt x="791173" y="673161"/>
                      <a:pt x="799365" y="667065"/>
                      <a:pt x="800509" y="661349"/>
                    </a:cubicBezTo>
                    <a:cubicBezTo>
                      <a:pt x="807175" y="628201"/>
                      <a:pt x="831942" y="628772"/>
                      <a:pt x="857661" y="626868"/>
                    </a:cubicBezTo>
                    <a:cubicBezTo>
                      <a:pt x="888332" y="624582"/>
                      <a:pt x="918621" y="619248"/>
                      <a:pt x="949102" y="614676"/>
                    </a:cubicBezTo>
                    <a:cubicBezTo>
                      <a:pt x="953104" y="614104"/>
                      <a:pt x="956722" y="610104"/>
                      <a:pt x="960342" y="607435"/>
                    </a:cubicBezTo>
                    <a:cubicBezTo>
                      <a:pt x="965867" y="603435"/>
                      <a:pt x="971011" y="597339"/>
                      <a:pt x="977109" y="595815"/>
                    </a:cubicBezTo>
                    <a:cubicBezTo>
                      <a:pt x="1008350" y="588385"/>
                      <a:pt x="1039783" y="582099"/>
                      <a:pt x="1071218" y="575240"/>
                    </a:cubicBezTo>
                    <a:cubicBezTo>
                      <a:pt x="1078266" y="573716"/>
                      <a:pt x="1085505" y="571812"/>
                      <a:pt x="1091983" y="568764"/>
                    </a:cubicBezTo>
                    <a:cubicBezTo>
                      <a:pt x="1098079" y="565906"/>
                      <a:pt x="1103223" y="560952"/>
                      <a:pt x="1109321" y="557904"/>
                    </a:cubicBezTo>
                    <a:cubicBezTo>
                      <a:pt x="1125892" y="549714"/>
                      <a:pt x="1142851" y="542093"/>
                      <a:pt x="1162279" y="532949"/>
                    </a:cubicBezTo>
                    <a:cubicBezTo>
                      <a:pt x="1173138" y="550094"/>
                      <a:pt x="1187810" y="540377"/>
                      <a:pt x="1206097" y="532187"/>
                    </a:cubicBezTo>
                    <a:cubicBezTo>
                      <a:pt x="1224765" y="523805"/>
                      <a:pt x="1246292" y="521137"/>
                      <a:pt x="1266867" y="518088"/>
                    </a:cubicBezTo>
                    <a:cubicBezTo>
                      <a:pt x="1304588" y="512564"/>
                      <a:pt x="1342499" y="509134"/>
                      <a:pt x="1380219" y="504182"/>
                    </a:cubicBezTo>
                    <a:cubicBezTo>
                      <a:pt x="1388221" y="503038"/>
                      <a:pt x="1397365" y="500944"/>
                      <a:pt x="1403461" y="496180"/>
                    </a:cubicBezTo>
                    <a:cubicBezTo>
                      <a:pt x="1445181" y="464175"/>
                      <a:pt x="1495858" y="455222"/>
                      <a:pt x="1544054" y="458268"/>
                    </a:cubicBezTo>
                    <a:cubicBezTo>
                      <a:pt x="1581965" y="460557"/>
                      <a:pt x="1619114" y="462270"/>
                      <a:pt x="1656644" y="459032"/>
                    </a:cubicBezTo>
                    <a:cubicBezTo>
                      <a:pt x="1659502" y="458841"/>
                      <a:pt x="1663312" y="459223"/>
                      <a:pt x="1665406" y="460747"/>
                    </a:cubicBezTo>
                    <a:cubicBezTo>
                      <a:pt x="1678360" y="470843"/>
                      <a:pt x="1691887" y="471605"/>
                      <a:pt x="1708461" y="473318"/>
                    </a:cubicBezTo>
                    <a:cubicBezTo>
                      <a:pt x="1731894" y="475797"/>
                      <a:pt x="1753421" y="474081"/>
                      <a:pt x="1775140" y="469891"/>
                    </a:cubicBezTo>
                    <a:cubicBezTo>
                      <a:pt x="1790952" y="466843"/>
                      <a:pt x="1806953" y="460557"/>
                      <a:pt x="1821051" y="452554"/>
                    </a:cubicBezTo>
                    <a:cubicBezTo>
                      <a:pt x="1840672" y="441314"/>
                      <a:pt x="1859535" y="436934"/>
                      <a:pt x="1878203" y="451792"/>
                    </a:cubicBezTo>
                    <a:cubicBezTo>
                      <a:pt x="1898396" y="467605"/>
                      <a:pt x="1921257" y="462081"/>
                      <a:pt x="1943547" y="462651"/>
                    </a:cubicBezTo>
                    <a:cubicBezTo>
                      <a:pt x="1953262" y="462843"/>
                      <a:pt x="1963550" y="462461"/>
                      <a:pt x="1972884" y="464937"/>
                    </a:cubicBezTo>
                    <a:cubicBezTo>
                      <a:pt x="1999935" y="471987"/>
                      <a:pt x="2026036" y="482655"/>
                      <a:pt x="2053469" y="487417"/>
                    </a:cubicBezTo>
                    <a:cubicBezTo>
                      <a:pt x="2068710" y="490084"/>
                      <a:pt x="2085664" y="485321"/>
                      <a:pt x="2101477" y="481893"/>
                    </a:cubicBezTo>
                    <a:cubicBezTo>
                      <a:pt x="2117479" y="478273"/>
                      <a:pt x="2133290" y="472749"/>
                      <a:pt x="2148722" y="467033"/>
                    </a:cubicBezTo>
                    <a:cubicBezTo>
                      <a:pt x="2159199" y="463223"/>
                      <a:pt x="2170629" y="459603"/>
                      <a:pt x="2179011" y="452744"/>
                    </a:cubicBezTo>
                    <a:cubicBezTo>
                      <a:pt x="2198064" y="437124"/>
                      <a:pt x="2217685" y="434455"/>
                      <a:pt x="2240165" y="442648"/>
                    </a:cubicBezTo>
                    <a:cubicBezTo>
                      <a:pt x="2243593" y="443982"/>
                      <a:pt x="2247594" y="443982"/>
                      <a:pt x="2251404" y="444172"/>
                    </a:cubicBezTo>
                    <a:cubicBezTo>
                      <a:pt x="2312370" y="448172"/>
                      <a:pt x="2373330" y="450650"/>
                      <a:pt x="2433912" y="456746"/>
                    </a:cubicBezTo>
                    <a:cubicBezTo>
                      <a:pt x="2458485" y="459223"/>
                      <a:pt x="2482107" y="470081"/>
                      <a:pt x="2506302" y="476939"/>
                    </a:cubicBezTo>
                    <a:cubicBezTo>
                      <a:pt x="2511256" y="478273"/>
                      <a:pt x="2516783" y="480369"/>
                      <a:pt x="2521735" y="479415"/>
                    </a:cubicBezTo>
                    <a:cubicBezTo>
                      <a:pt x="2575647" y="469891"/>
                      <a:pt x="2626132" y="483797"/>
                      <a:pt x="2675854" y="502086"/>
                    </a:cubicBezTo>
                    <a:cubicBezTo>
                      <a:pt x="2680996" y="503992"/>
                      <a:pt x="2687282" y="503419"/>
                      <a:pt x="2692998" y="503038"/>
                    </a:cubicBezTo>
                    <a:cubicBezTo>
                      <a:pt x="2709003" y="501706"/>
                      <a:pt x="2726337" y="495038"/>
                      <a:pt x="2740816" y="499037"/>
                    </a:cubicBezTo>
                    <a:cubicBezTo>
                      <a:pt x="2779297" y="510088"/>
                      <a:pt x="2817398" y="523423"/>
                      <a:pt x="2853596" y="540187"/>
                    </a:cubicBezTo>
                    <a:cubicBezTo>
                      <a:pt x="2890365" y="557142"/>
                      <a:pt x="2924464" y="571430"/>
                      <a:pt x="2966565" y="554286"/>
                    </a:cubicBezTo>
                    <a:cubicBezTo>
                      <a:pt x="2984472" y="547045"/>
                      <a:pt x="3008095" y="552190"/>
                      <a:pt x="3028671" y="554094"/>
                    </a:cubicBezTo>
                    <a:cubicBezTo>
                      <a:pt x="3043720" y="555618"/>
                      <a:pt x="3058198" y="564192"/>
                      <a:pt x="3073059" y="564192"/>
                    </a:cubicBezTo>
                    <a:cubicBezTo>
                      <a:pt x="3112686" y="564192"/>
                      <a:pt x="3147927" y="574288"/>
                      <a:pt x="3182219" y="594862"/>
                    </a:cubicBezTo>
                    <a:cubicBezTo>
                      <a:pt x="3195557" y="602863"/>
                      <a:pt x="3216322" y="597529"/>
                      <a:pt x="3233656" y="599625"/>
                    </a:cubicBezTo>
                    <a:cubicBezTo>
                      <a:pt x="3251947" y="602101"/>
                      <a:pt x="3270804" y="604387"/>
                      <a:pt x="3288332" y="609914"/>
                    </a:cubicBezTo>
                    <a:cubicBezTo>
                      <a:pt x="3333672" y="624392"/>
                      <a:pt x="3378441" y="640774"/>
                      <a:pt x="3423591" y="656015"/>
                    </a:cubicBezTo>
                    <a:cubicBezTo>
                      <a:pt x="3460738" y="668590"/>
                      <a:pt x="3497317" y="658683"/>
                      <a:pt x="3534084" y="653349"/>
                    </a:cubicBezTo>
                    <a:cubicBezTo>
                      <a:pt x="3557137" y="649919"/>
                      <a:pt x="3578662" y="641727"/>
                      <a:pt x="3604571" y="653918"/>
                    </a:cubicBezTo>
                    <a:cubicBezTo>
                      <a:pt x="3629338" y="665541"/>
                      <a:pt x="3660771" y="662873"/>
                      <a:pt x="3688586" y="669160"/>
                    </a:cubicBezTo>
                    <a:cubicBezTo>
                      <a:pt x="3712020" y="674494"/>
                      <a:pt x="3734687" y="683068"/>
                      <a:pt x="3757358" y="691450"/>
                    </a:cubicBezTo>
                    <a:cubicBezTo>
                      <a:pt x="3788221" y="702881"/>
                      <a:pt x="3818700" y="714881"/>
                      <a:pt x="3852421" y="709167"/>
                    </a:cubicBezTo>
                    <a:cubicBezTo>
                      <a:pt x="3890714" y="702689"/>
                      <a:pt x="3917001" y="727073"/>
                      <a:pt x="3947104" y="743267"/>
                    </a:cubicBezTo>
                    <a:cubicBezTo>
                      <a:pt x="3967869" y="754316"/>
                      <a:pt x="3990538" y="762509"/>
                      <a:pt x="4013208" y="769367"/>
                    </a:cubicBezTo>
                    <a:cubicBezTo>
                      <a:pt x="4043497" y="778321"/>
                      <a:pt x="4074740" y="783655"/>
                      <a:pt x="4105222" y="792417"/>
                    </a:cubicBezTo>
                    <a:cubicBezTo>
                      <a:pt x="4151325" y="805561"/>
                      <a:pt x="4198001" y="815850"/>
                      <a:pt x="4246006" y="808610"/>
                    </a:cubicBezTo>
                    <a:cubicBezTo>
                      <a:pt x="4268105" y="805372"/>
                      <a:pt x="4288682" y="805561"/>
                      <a:pt x="4310779" y="810326"/>
                    </a:cubicBezTo>
                    <a:cubicBezTo>
                      <a:pt x="4346974" y="818136"/>
                      <a:pt x="4384123" y="819089"/>
                      <a:pt x="4413272" y="848235"/>
                    </a:cubicBezTo>
                    <a:cubicBezTo>
                      <a:pt x="4423558" y="858524"/>
                      <a:pt x="4442037" y="861190"/>
                      <a:pt x="4457087" y="866524"/>
                    </a:cubicBezTo>
                    <a:cubicBezTo>
                      <a:pt x="4474424" y="872812"/>
                      <a:pt x="4487186" y="869572"/>
                      <a:pt x="4496523" y="851284"/>
                    </a:cubicBezTo>
                    <a:cubicBezTo>
                      <a:pt x="4500713" y="843093"/>
                      <a:pt x="4512715" y="835091"/>
                      <a:pt x="4522050" y="833757"/>
                    </a:cubicBezTo>
                    <a:cubicBezTo>
                      <a:pt x="4550055" y="829757"/>
                      <a:pt x="4575773" y="835663"/>
                      <a:pt x="4602824" y="848618"/>
                    </a:cubicBezTo>
                    <a:cubicBezTo>
                      <a:pt x="4628161" y="860810"/>
                      <a:pt x="4659786" y="859476"/>
                      <a:pt x="4688553" y="864238"/>
                    </a:cubicBezTo>
                    <a:cubicBezTo>
                      <a:pt x="4708936" y="867668"/>
                      <a:pt x="4729321" y="874716"/>
                      <a:pt x="4749895" y="874716"/>
                    </a:cubicBezTo>
                    <a:cubicBezTo>
                      <a:pt x="4775424" y="874716"/>
                      <a:pt x="4800761" y="868620"/>
                      <a:pt x="4826480" y="866334"/>
                    </a:cubicBezTo>
                    <a:cubicBezTo>
                      <a:pt x="4846482" y="864430"/>
                      <a:pt x="4866867" y="865192"/>
                      <a:pt x="4886870" y="862906"/>
                    </a:cubicBezTo>
                    <a:cubicBezTo>
                      <a:pt x="4903254" y="861190"/>
                      <a:pt x="4919447" y="856810"/>
                      <a:pt x="4935639" y="853190"/>
                    </a:cubicBezTo>
                    <a:cubicBezTo>
                      <a:pt x="4941546" y="851856"/>
                      <a:pt x="4947452" y="846711"/>
                      <a:pt x="4952784" y="847473"/>
                    </a:cubicBezTo>
                    <a:cubicBezTo>
                      <a:pt x="5005745" y="855666"/>
                      <a:pt x="5043847" y="819089"/>
                      <a:pt x="5088617" y="802896"/>
                    </a:cubicBezTo>
                    <a:cubicBezTo>
                      <a:pt x="5135672" y="785749"/>
                      <a:pt x="5181204" y="759461"/>
                      <a:pt x="5233781" y="767271"/>
                    </a:cubicBezTo>
                    <a:cubicBezTo>
                      <a:pt x="5265596" y="772033"/>
                      <a:pt x="5296267" y="783083"/>
                      <a:pt x="5327893" y="789752"/>
                    </a:cubicBezTo>
                    <a:cubicBezTo>
                      <a:pt x="5339132" y="792038"/>
                      <a:pt x="5351705" y="791656"/>
                      <a:pt x="5362946" y="789370"/>
                    </a:cubicBezTo>
                    <a:cubicBezTo>
                      <a:pt x="5417240" y="778891"/>
                      <a:pt x="5470771" y="777367"/>
                      <a:pt x="5524115" y="794514"/>
                    </a:cubicBezTo>
                    <a:cubicBezTo>
                      <a:pt x="5533257" y="797372"/>
                      <a:pt x="5542974" y="800038"/>
                      <a:pt x="5552500" y="800038"/>
                    </a:cubicBezTo>
                    <a:cubicBezTo>
                      <a:pt x="5604697" y="800038"/>
                      <a:pt x="5655944" y="796038"/>
                      <a:pt x="5705857" y="777367"/>
                    </a:cubicBezTo>
                    <a:cubicBezTo>
                      <a:pt x="5722622" y="771080"/>
                      <a:pt x="5743006" y="775081"/>
                      <a:pt x="5761485" y="773557"/>
                    </a:cubicBezTo>
                    <a:cubicBezTo>
                      <a:pt x="5778629" y="772224"/>
                      <a:pt x="5796156" y="771653"/>
                      <a:pt x="5812731" y="767271"/>
                    </a:cubicBezTo>
                    <a:cubicBezTo>
                      <a:pt x="5836925" y="760795"/>
                      <a:pt x="5859404" y="760033"/>
                      <a:pt x="5884361" y="765747"/>
                    </a:cubicBezTo>
                    <a:cubicBezTo>
                      <a:pt x="5908174" y="771080"/>
                      <a:pt x="5933892" y="768415"/>
                      <a:pt x="5958660" y="768605"/>
                    </a:cubicBezTo>
                    <a:cubicBezTo>
                      <a:pt x="5986282" y="768795"/>
                      <a:pt x="6013906" y="768984"/>
                      <a:pt x="6041528" y="768033"/>
                    </a:cubicBezTo>
                    <a:cubicBezTo>
                      <a:pt x="6052579" y="767653"/>
                      <a:pt x="6065151" y="760033"/>
                      <a:pt x="6074297" y="763081"/>
                    </a:cubicBezTo>
                    <a:cubicBezTo>
                      <a:pt x="6103824" y="773366"/>
                      <a:pt x="6133353" y="760985"/>
                      <a:pt x="6162880" y="766509"/>
                    </a:cubicBezTo>
                    <a:cubicBezTo>
                      <a:pt x="6177360" y="769367"/>
                      <a:pt x="6193743" y="761557"/>
                      <a:pt x="6209364" y="760795"/>
                    </a:cubicBezTo>
                    <a:cubicBezTo>
                      <a:pt x="6234892" y="759461"/>
                      <a:pt x="6260419" y="760033"/>
                      <a:pt x="6285948" y="759651"/>
                    </a:cubicBezTo>
                    <a:cubicBezTo>
                      <a:pt x="6294330" y="759461"/>
                      <a:pt x="6302523" y="758699"/>
                      <a:pt x="6310905" y="758316"/>
                    </a:cubicBezTo>
                    <a:cubicBezTo>
                      <a:pt x="6318335" y="757936"/>
                      <a:pt x="6326145" y="756222"/>
                      <a:pt x="6333194" y="757554"/>
                    </a:cubicBezTo>
                    <a:cubicBezTo>
                      <a:pt x="6358723" y="762318"/>
                      <a:pt x="6383869" y="770129"/>
                      <a:pt x="6409586" y="773177"/>
                    </a:cubicBezTo>
                    <a:cubicBezTo>
                      <a:pt x="6431875" y="775843"/>
                      <a:pt x="6454928" y="772224"/>
                      <a:pt x="6477407" y="774129"/>
                    </a:cubicBezTo>
                    <a:cubicBezTo>
                      <a:pt x="6517032" y="777367"/>
                      <a:pt x="6556657" y="783083"/>
                      <a:pt x="6596283" y="786703"/>
                    </a:cubicBezTo>
                    <a:cubicBezTo>
                      <a:pt x="6604857" y="787465"/>
                      <a:pt x="6613809" y="782701"/>
                      <a:pt x="6622573" y="782321"/>
                    </a:cubicBezTo>
                    <a:cubicBezTo>
                      <a:pt x="6650006" y="781369"/>
                      <a:pt x="6677439" y="781177"/>
                      <a:pt x="6704872" y="780607"/>
                    </a:cubicBezTo>
                    <a:cubicBezTo>
                      <a:pt x="6720493" y="780415"/>
                      <a:pt x="6736305" y="780987"/>
                      <a:pt x="6751738" y="779273"/>
                    </a:cubicBezTo>
                    <a:cubicBezTo>
                      <a:pt x="6772120" y="776987"/>
                      <a:pt x="6790599" y="773557"/>
                      <a:pt x="6809650" y="788417"/>
                    </a:cubicBezTo>
                    <a:cubicBezTo>
                      <a:pt x="6816984" y="794180"/>
                      <a:pt x="6824819" y="797942"/>
                      <a:pt x="6832976" y="800428"/>
                    </a:cubicBezTo>
                    <a:close/>
                  </a:path>
                </a:pathLst>
              </a:custGeom>
              <a:blipFill dpi="0" rotWithShape="1">
                <a:blip r:embed="rId2">
                  <a:alphaModFix amt="57000"/>
                </a:blip>
                <a:srcRect/>
                <a:tile tx="0" ty="0" sx="100000" sy="100000" flip="none" algn="tl"/>
              </a:blip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</p:grpSp>
      <p:pic>
        <p:nvPicPr>
          <p:cNvPr id="4" name="Picture 3" descr="BayEast Logo 2014 700.jpg">
            <a:extLst>
              <a:ext uri="{FF2B5EF4-FFF2-40B4-BE49-F238E27FC236}">
                <a16:creationId xmlns:a16="http://schemas.microsoft.com/office/drawing/2014/main" id="{9AF7B44D-3E6F-4580-97D3-263401F2228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6424" y="3061011"/>
            <a:ext cx="4397376" cy="1286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4610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F3889EB-98E9-4281-A7CB-8E9CCBE366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41431" y="886798"/>
            <a:ext cx="6698948" cy="5084403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26" name="Picture 2" descr="The nine-county San Francisco Bay Area. | Download Scientific Diagram">
            <a:extLst>
              <a:ext uri="{FF2B5EF4-FFF2-40B4-BE49-F238E27FC236}">
                <a16:creationId xmlns:a16="http://schemas.microsoft.com/office/drawing/2014/main" id="{3A8EA1CF-2CB3-4478-A5F7-BFF84F893E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863" y="1652586"/>
            <a:ext cx="3552826" cy="3552826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val 1">
            <a:extLst>
              <a:ext uri="{FF2B5EF4-FFF2-40B4-BE49-F238E27FC236}">
                <a16:creationId xmlns:a16="http://schemas.microsoft.com/office/drawing/2014/main" id="{8A907A01-93AB-4773-B3CF-1A140CC4FF01}"/>
              </a:ext>
            </a:extLst>
          </p:cNvPr>
          <p:cNvSpPr/>
          <p:nvPr/>
        </p:nvSpPr>
        <p:spPr>
          <a:xfrm>
            <a:off x="2609637" y="3589570"/>
            <a:ext cx="1388450" cy="637568"/>
          </a:xfrm>
          <a:prstGeom prst="ellipse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52E44C9-2E71-43C9-B2F1-B52E95AB5206}"/>
              </a:ext>
            </a:extLst>
          </p:cNvPr>
          <p:cNvSpPr/>
          <p:nvPr/>
        </p:nvSpPr>
        <p:spPr>
          <a:xfrm rot="3132936">
            <a:off x="5788247" y="3707256"/>
            <a:ext cx="3358804" cy="1743878"/>
          </a:xfrm>
          <a:prstGeom prst="ellipse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498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5B6C907-37C0-434F-8EDF-631B06508E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r>
              <a:rPr lang="en-US" sz="5400"/>
              <a:t>East Bay Political Landscape</a:t>
            </a:r>
          </a:p>
        </p:txBody>
      </p:sp>
      <p:sp>
        <p:nvSpPr>
          <p:cNvPr id="14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5" name="Content Placeholder 2">
            <a:extLst>
              <a:ext uri="{FF2B5EF4-FFF2-40B4-BE49-F238E27FC236}">
                <a16:creationId xmlns:a16="http://schemas.microsoft.com/office/drawing/2014/main" id="{0FB4C1AB-E5E0-42FC-A7D5-FBBCFF4AA3D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0958794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67382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A2164953-8CDF-45B1-8EB9-A62FB74801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graphicEl>
                                              <a:dgm id="{A2164953-8CDF-45B1-8EB9-A62FB74801F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9A3272E6-187E-4527-B046-D2BA9030FD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>
                                            <p:graphicEl>
                                              <a:dgm id="{9A3272E6-187E-4527-B046-D2BA9030FDA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2FF49431-8A46-4A2C-A59C-BE4AB4E03A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>
                                            <p:graphicEl>
                                              <a:dgm id="{2FF49431-8A46-4A2C-A59C-BE4AB4E03A3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83135516-57A2-4C83-BC69-8086E4C985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>
                                            <p:graphicEl>
                                              <a:dgm id="{83135516-57A2-4C83-BC69-8086E4C9858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478AB98C-8012-4237-9664-ED16FF1250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>
                                            <p:graphicEl>
                                              <a:dgm id="{478AB98C-8012-4237-9664-ED16FF12505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CB819BED-BCEB-4C38-9CFC-C0D57A7D4C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>
                                            <p:graphicEl>
                                              <a:dgm id="{CB819BED-BCEB-4C38-9CFC-C0D57A7D4CF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51018D84-8BF1-49A3-AB2F-4CFCF753A1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>
                                            <p:graphicEl>
                                              <a:dgm id="{51018D84-8BF1-49A3-AB2F-4CFCF753A1D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A7C302E5-4246-4D8A-A4C8-1841950418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>
                                            <p:graphicEl>
                                              <a:dgm id="{A7C302E5-4246-4D8A-A4C8-1841950418F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5" grpId="0" uiExpand="1">
        <p:bldSub>
          <a:bldDgm bld="lvl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5B6C907-37C0-434F-8EDF-631B06508E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40080"/>
            <a:ext cx="5881624" cy="1481328"/>
          </a:xfrm>
        </p:spPr>
        <p:txBody>
          <a:bodyPr anchor="b">
            <a:normAutofit/>
          </a:bodyPr>
          <a:lstStyle/>
          <a:p>
            <a:r>
              <a:rPr lang="en-US" sz="5000" dirty="0"/>
              <a:t>Regulatory Trifecta</a:t>
            </a:r>
          </a:p>
        </p:txBody>
      </p:sp>
      <p:sp>
        <p:nvSpPr>
          <p:cNvPr id="19" name="sketch line">
            <a:extLst>
              <a:ext uri="{FF2B5EF4-FFF2-40B4-BE49-F238E27FC236}">
                <a16:creationId xmlns:a16="http://schemas.microsoft.com/office/drawing/2014/main" id="{71877DBC-BB60-40F0-AC93-2ACDBAAE60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372868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4A4889-A1CA-4B63-8BD2-30E81DD996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5" y="2660904"/>
            <a:ext cx="7700265" cy="3547872"/>
          </a:xfrm>
        </p:spPr>
        <p:txBody>
          <a:bodyPr anchor="t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State-wide eviction moratorium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Alameda County eviction moratorium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Local eviction moratoria and tenant protections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600" i="1" dirty="0"/>
              <a:t>More regulations could be coming</a:t>
            </a:r>
          </a:p>
        </p:txBody>
      </p:sp>
      <p:pic>
        <p:nvPicPr>
          <p:cNvPr id="7" name="Graphic 6" descr="Gavel outline">
            <a:extLst>
              <a:ext uri="{FF2B5EF4-FFF2-40B4-BE49-F238E27FC236}">
                <a16:creationId xmlns:a16="http://schemas.microsoft.com/office/drawing/2014/main" id="{755548F6-9AE5-4B60-9C08-9AEBCF698D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/>
        </p:blipFill>
        <p:spPr>
          <a:xfrm>
            <a:off x="8716622" y="2012950"/>
            <a:ext cx="2832100" cy="283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3601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80A857-30BF-43E5-A464-C8BB1DF12F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52090"/>
            <a:ext cx="6224335" cy="6021429"/>
          </a:xfrm>
        </p:spPr>
        <p:txBody>
          <a:bodyPr anchor="ctr"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We are losing  2 to 3 rentals a month due to owners being fed up with California. One owner is selling all 3 of his rental homes as well as his own home and he is moving to Florida. Another owner is already on the east coast and is selling her Pleasanton rental home.</a:t>
            </a:r>
          </a:p>
          <a:p>
            <a:pPr marL="0" indent="0" algn="r">
              <a:buNone/>
            </a:pP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 Ken B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3593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D433BC7-99CE-404E-A703-7CA8228283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r>
              <a:rPr lang="en-US" sz="5400" dirty="0"/>
              <a:t>Your Results May Vary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1E0825-4232-47C4-9311-EC58D00CB7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52091"/>
            <a:ext cx="6616944" cy="5431536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  <a:spcAft>
                <a:spcPts val="1800"/>
              </a:spcAft>
            </a:pPr>
            <a:r>
              <a:rPr lang="en-US" sz="3200" dirty="0"/>
              <a:t>Political climate</a:t>
            </a:r>
          </a:p>
          <a:p>
            <a:pPr>
              <a:lnSpc>
                <a:spcPct val="100000"/>
              </a:lnSpc>
              <a:spcAft>
                <a:spcPts val="1800"/>
              </a:spcAft>
            </a:pPr>
            <a:r>
              <a:rPr lang="en-US" sz="3200" dirty="0"/>
              <a:t>Public support for housing providers and housing supply</a:t>
            </a:r>
          </a:p>
          <a:p>
            <a:pPr>
              <a:lnSpc>
                <a:spcPct val="100000"/>
              </a:lnSpc>
              <a:spcAft>
                <a:spcPts val="1800"/>
              </a:spcAft>
            </a:pPr>
            <a:r>
              <a:rPr lang="en-US" sz="3200" dirty="0"/>
              <a:t>Sympathetic policy makers</a:t>
            </a:r>
          </a:p>
          <a:p>
            <a:pPr>
              <a:lnSpc>
                <a:spcPct val="100000"/>
              </a:lnSpc>
              <a:spcAft>
                <a:spcPts val="1800"/>
              </a:spcAft>
            </a:pPr>
            <a:r>
              <a:rPr lang="en-US" sz="3200" dirty="0"/>
              <a:t>Member mobilization</a:t>
            </a:r>
          </a:p>
          <a:p>
            <a:pPr>
              <a:lnSpc>
                <a:spcPct val="100000"/>
              </a:lnSpc>
              <a:spcAft>
                <a:spcPts val="1800"/>
              </a:spcAft>
            </a:pPr>
            <a:r>
              <a:rPr lang="en-US" sz="3200" dirty="0"/>
              <a:t>Work with your GAD ASAP</a:t>
            </a:r>
          </a:p>
        </p:txBody>
      </p:sp>
    </p:spTree>
    <p:extLst>
      <p:ext uri="{BB962C8B-B14F-4D97-AF65-F5344CB8AC3E}">
        <p14:creationId xmlns:p14="http://schemas.microsoft.com/office/powerpoint/2010/main" val="3581597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A76C1E-A481-4D3A-8D17-9DF356836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325563"/>
          </a:xfrm>
        </p:spPr>
        <p:txBody>
          <a:bodyPr>
            <a:normAutofit/>
          </a:bodyPr>
          <a:lstStyle/>
          <a:p>
            <a:r>
              <a:rPr lang="en-US" dirty="0"/>
              <a:t>Defining Victory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Graphic 8" descr="Podium outline">
            <a:extLst>
              <a:ext uri="{FF2B5EF4-FFF2-40B4-BE49-F238E27FC236}">
                <a16:creationId xmlns:a16="http://schemas.microsoft.com/office/drawing/2014/main" id="{2A53331B-D9BF-447D-A433-FDF052D1A2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/>
        </p:blipFill>
        <p:spPr>
          <a:xfrm>
            <a:off x="9413987" y="2857501"/>
            <a:ext cx="1142998" cy="1142998"/>
          </a:xfrm>
          <a:prstGeom prst="rect">
            <a:avLst/>
          </a:prstGeom>
        </p:spPr>
      </p:pic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754ACEBC-1B17-448D-AE48-96621E7F95A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2513916"/>
              </p:ext>
            </p:extLst>
          </p:nvPr>
        </p:nvGraphicFramePr>
        <p:xfrm>
          <a:off x="1708393" y="2275192"/>
          <a:ext cx="6467867" cy="34506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010742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98135CC-DC7B-4E3E-9210-C544DE945A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graphicEl>
                                              <a:dgm id="{898135CC-DC7B-4E3E-9210-C544DE945A4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D563181-B78E-4997-A0B5-03AF473383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graphicEl>
                                              <a:dgm id="{DD563181-B78E-4997-A0B5-03AF4733830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B9DE43A-4A84-4843-8283-CE6B8B2894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graphicEl>
                                              <a:dgm id="{4B9DE43A-4A84-4843-8283-CE6B8B2894C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17B4628-A194-466F-A975-98A2A4C8A5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graphicEl>
                                              <a:dgm id="{D17B4628-A194-466F-A975-98A2A4C8A59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 uiExpand="1">
        <p:bldSub>
          <a:bldDgm bld="lvl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7698529-A2CA-4129-8D58-9BA3656ED13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t="17582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DA76C1E-A481-4D3A-8D17-9DF356836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Next Steps – Assistance and Advocacy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35AC854-4FAA-4162-880D-C4489EFA951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326080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936616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6BE2497-AD3A-4137-842E-BC6C52F2AE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D6BE2497-AD3A-4137-842E-BC6C52F2AE5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DD09F8A-F2F5-475B-B5BD-96F3317678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dgm id="{8DD09F8A-F2F5-475B-B5BD-96F33176781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11F0967-EC56-46A0-A172-B2D1948D0B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graphicEl>
                                              <a:dgm id="{911F0967-EC56-46A0-A172-B2D1948D0BA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DB08608-F44C-45AD-9518-F95FE0CA64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graphicEl>
                                              <a:dgm id="{BDB08608-F44C-45AD-9518-F95FE0CA641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687FD2C-F350-46CD-9505-8175AB0242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graphicEl>
                                              <a:dgm id="{9687FD2C-F350-46CD-9505-8175AB02425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95817EA-A407-45F2-B7AD-9342F98525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graphicEl>
                                              <a:dgm id="{195817EA-A407-45F2-B7AD-9342F985258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lvlOne"/>
        </p:bldSub>
      </p:bldGraphic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conOverlay xmlns="http://schemas.microsoft.com/sharepoint/v4" xsi:nil="true"/>
    <_Flow_SignoffStatus xmlns="6acac3b7-e24d-4183-8a72-0397114613dd" xsi:nil="true"/>
    <image xmlns="6acac3b7-e24d-4183-8a72-0397114613dd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6DF04B5C9174D48B2103B27714C02CC" ma:contentTypeVersion="16" ma:contentTypeDescription="Create a new document." ma:contentTypeScope="" ma:versionID="5f91e02c1541632a389821243b160ae7">
  <xsd:schema xmlns:xsd="http://www.w3.org/2001/XMLSchema" xmlns:xs="http://www.w3.org/2001/XMLSchema" xmlns:p="http://schemas.microsoft.com/office/2006/metadata/properties" xmlns:ns2="6dc9f821-6ccd-43f3-9e97-f42d2c707f14" xmlns:ns3="6acac3b7-e24d-4183-8a72-0397114613dd" xmlns:ns4="http://schemas.microsoft.com/sharepoint/v4" targetNamespace="http://schemas.microsoft.com/office/2006/metadata/properties" ma:root="true" ma:fieldsID="d4c27842c9049cb16dc5650b42029ae7" ns2:_="" ns3:_="" ns4:_="">
    <xsd:import namespace="6dc9f821-6ccd-43f3-9e97-f42d2c707f14"/>
    <xsd:import namespace="6acac3b7-e24d-4183-8a72-0397114613dd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IconOverlay" minOccurs="0"/>
                <xsd:element ref="ns3:MediaServiceDateTaken" minOccurs="0"/>
                <xsd:element ref="ns3:_Flow_SignoffStatus" minOccurs="0"/>
                <xsd:element ref="ns3:MediaServiceLocation" minOccurs="0"/>
                <xsd:element ref="ns3:MediaLengthInSeconds" minOccurs="0"/>
                <xsd:element ref="ns3:imag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c9f821-6ccd-43f3-9e97-f42d2c707f1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cac3b7-e24d-4183-8a72-0397114613d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_Flow_SignoffStatus" ma:index="20" nillable="true" ma:displayName="Sign-off status" ma:internalName="Sign_x002d_off_x0020_status">
      <xsd:simpleType>
        <xsd:restriction base="dms:Text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image" ma:index="23" nillable="true" ma:displayName="image" ma:format="Thumbnail" ma:internalName="imag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8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4A92B3E-B646-451E-B1AD-65B107ECFA33}">
  <ds:schemaRefs>
    <ds:schemaRef ds:uri="http://schemas.openxmlformats.org/package/2006/metadata/core-properties"/>
    <ds:schemaRef ds:uri="6acac3b7-e24d-4183-8a72-0397114613dd"/>
    <ds:schemaRef ds:uri="http://schemas.microsoft.com/office/2006/metadata/properties"/>
    <ds:schemaRef ds:uri="http://purl.org/dc/terms/"/>
    <ds:schemaRef ds:uri="http://www.w3.org/XML/1998/namespace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schemas.microsoft.com/sharepoint/v4"/>
    <ds:schemaRef ds:uri="6dc9f821-6ccd-43f3-9e97-f42d2c707f14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A2E9C4CB-1463-4E1D-8025-F5633F33C08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dc9f821-6ccd-43f3-9e97-f42d2c707f14"/>
    <ds:schemaRef ds:uri="6acac3b7-e24d-4183-8a72-0397114613dd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A4B8AC8-84F2-4688-B720-4A6F586B908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1610</TotalTime>
  <Words>371</Words>
  <Application>Microsoft Office PowerPoint</Application>
  <PresentationFormat>Widescreen</PresentationFormat>
  <Paragraphs>49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Gill Sans MT</vt:lpstr>
      <vt:lpstr>Office Theme</vt:lpstr>
      <vt:lpstr>1_Office Theme</vt:lpstr>
      <vt:lpstr>PowerPoint Presentation</vt:lpstr>
      <vt:lpstr>Story Power</vt:lpstr>
      <vt:lpstr>PowerPoint Presentation</vt:lpstr>
      <vt:lpstr>East Bay Political Landscape</vt:lpstr>
      <vt:lpstr>Regulatory Trifecta</vt:lpstr>
      <vt:lpstr>PowerPoint Presentation</vt:lpstr>
      <vt:lpstr>Your Results May Vary</vt:lpstr>
      <vt:lpstr>Defining Victory</vt:lpstr>
      <vt:lpstr>Next Steps – Assistance and Advocacy</vt:lpstr>
      <vt:lpstr>Plot Points</vt:lpstr>
      <vt:lpstr>PowerPoint Presentation</vt:lpstr>
      <vt:lpstr>For more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Making Sense of Eviction Moratoriums</dc:title>
  <dc:creator>David Stark</dc:creator>
  <cp:lastModifiedBy>Jeremy Green</cp:lastModifiedBy>
  <cp:revision>2</cp:revision>
  <dcterms:created xsi:type="dcterms:W3CDTF">2021-08-02T15:52:25Z</dcterms:created>
  <dcterms:modified xsi:type="dcterms:W3CDTF">2021-08-04T20:17:19Z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0x01010036DF04B5C9174D48B2103B27714C02CC</vt:lpwstr>
  </property>
</Properties>
</file>